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74"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4" r:id="rId27"/>
    <p:sldId id="282" r:id="rId28"/>
    <p:sldId id="283" r:id="rId29"/>
    <p:sldId id="285" r:id="rId30"/>
    <p:sldId id="286" r:id="rId31"/>
    <p:sldId id="287" r:id="rId32"/>
    <p:sldId id="288" r:id="rId33"/>
    <p:sldId id="289" r:id="rId34"/>
    <p:sldId id="290" r:id="rId3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D24E7D-3509-4056-837F-A65ED908495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it-IT"/>
        </a:p>
      </dgm:t>
    </dgm:pt>
    <dgm:pt modelId="{259FFFC4-7C08-4408-BDB0-6E39A7C56DC6}">
      <dgm:prSet phldrT="[Testo]" custT="1"/>
      <dgm:spPr/>
      <dgm:t>
        <a:bodyPr/>
        <a:lstStyle/>
        <a:p>
          <a:r>
            <a:rPr lang="it-IT" sz="1400" dirty="0" smtClean="0"/>
            <a:t>Legge n.170 del 2010</a:t>
          </a:r>
          <a:endParaRPr lang="it-IT" sz="1400" dirty="0"/>
        </a:p>
      </dgm:t>
    </dgm:pt>
    <dgm:pt modelId="{DF87AD21-EFEB-4AD4-9470-5F17277F76BD}" type="parTrans" cxnId="{552D4369-AB3A-4543-AF6A-5066635F0C91}">
      <dgm:prSet/>
      <dgm:spPr/>
      <dgm:t>
        <a:bodyPr/>
        <a:lstStyle/>
        <a:p>
          <a:endParaRPr lang="it-IT"/>
        </a:p>
      </dgm:t>
    </dgm:pt>
    <dgm:pt modelId="{0C2E7E82-CA04-48D0-A4CF-AE64819F4707}" type="sibTrans" cxnId="{552D4369-AB3A-4543-AF6A-5066635F0C91}">
      <dgm:prSet/>
      <dgm:spPr/>
      <dgm:t>
        <a:bodyPr/>
        <a:lstStyle/>
        <a:p>
          <a:endParaRPr lang="it-IT"/>
        </a:p>
      </dgm:t>
    </dgm:pt>
    <dgm:pt modelId="{C16F0BBB-FA50-4ED6-A4DF-B77E4D9787E6}">
      <dgm:prSet phldrT="[Testo]" custT="1"/>
      <dgm:spPr/>
      <dgm:t>
        <a:bodyPr/>
        <a:lstStyle/>
        <a:p>
          <a:r>
            <a:rPr lang="it-IT" sz="1200" dirty="0" smtClean="0"/>
            <a:t>Riconosce come DSA</a:t>
          </a:r>
          <a:endParaRPr lang="it-IT" sz="1200" dirty="0"/>
        </a:p>
      </dgm:t>
    </dgm:pt>
    <dgm:pt modelId="{18924EA1-72E6-43EA-BA2C-7BAFC6C52899}" type="parTrans" cxnId="{CE65CE61-A69B-4737-80A7-0E9DAED546BD}">
      <dgm:prSet/>
      <dgm:spPr/>
      <dgm:t>
        <a:bodyPr/>
        <a:lstStyle/>
        <a:p>
          <a:endParaRPr lang="it-IT"/>
        </a:p>
      </dgm:t>
    </dgm:pt>
    <dgm:pt modelId="{A372EC32-FD1F-42AD-A4F3-39F701BD6454}" type="sibTrans" cxnId="{CE65CE61-A69B-4737-80A7-0E9DAED546BD}">
      <dgm:prSet/>
      <dgm:spPr/>
      <dgm:t>
        <a:bodyPr/>
        <a:lstStyle/>
        <a:p>
          <a:endParaRPr lang="it-IT"/>
        </a:p>
      </dgm:t>
    </dgm:pt>
    <dgm:pt modelId="{AD857933-2AF8-4412-8C8A-1899D0555526}">
      <dgm:prSet phldrT="[Testo]"/>
      <dgm:spPr/>
      <dgm:t>
        <a:bodyPr/>
        <a:lstStyle/>
        <a:p>
          <a:r>
            <a:rPr lang="it-IT" dirty="0" smtClean="0"/>
            <a:t>Dislessia</a:t>
          </a:r>
        </a:p>
        <a:p>
          <a:r>
            <a:rPr lang="it-IT" dirty="0" smtClean="0"/>
            <a:t>Disgrafia</a:t>
          </a:r>
        </a:p>
        <a:p>
          <a:r>
            <a:rPr lang="it-IT" smtClean="0"/>
            <a:t>disortografia</a:t>
          </a:r>
          <a:endParaRPr lang="it-IT" dirty="0" smtClean="0"/>
        </a:p>
        <a:p>
          <a:r>
            <a:rPr lang="it-IT" smtClean="0"/>
            <a:t>discalculia</a:t>
          </a:r>
          <a:endParaRPr lang="it-IT" dirty="0"/>
        </a:p>
      </dgm:t>
    </dgm:pt>
    <dgm:pt modelId="{3BA0AB4F-8D41-4796-B4B0-6553A740A616}" type="parTrans" cxnId="{28D260A7-337E-467B-92FE-70D93BEAE231}">
      <dgm:prSet/>
      <dgm:spPr/>
      <dgm:t>
        <a:bodyPr/>
        <a:lstStyle/>
        <a:p>
          <a:endParaRPr lang="it-IT"/>
        </a:p>
      </dgm:t>
    </dgm:pt>
    <dgm:pt modelId="{AF230E1E-C06E-4727-88AD-CC8B5DE257D9}" type="sibTrans" cxnId="{28D260A7-337E-467B-92FE-70D93BEAE231}">
      <dgm:prSet/>
      <dgm:spPr/>
      <dgm:t>
        <a:bodyPr/>
        <a:lstStyle/>
        <a:p>
          <a:endParaRPr lang="it-IT"/>
        </a:p>
      </dgm:t>
    </dgm:pt>
    <dgm:pt modelId="{5802347D-EAB3-4459-9DAB-5AB0D18D0BD2}">
      <dgm:prSet phldrT="[Testo]"/>
      <dgm:spPr/>
      <dgm:t>
        <a:bodyPr/>
        <a:lstStyle/>
        <a:p>
          <a:r>
            <a:rPr lang="it-IT" dirty="0" smtClean="0"/>
            <a:t>Didattica individualizzata e personalizzata</a:t>
          </a:r>
          <a:endParaRPr lang="it-IT" dirty="0"/>
        </a:p>
      </dgm:t>
    </dgm:pt>
    <dgm:pt modelId="{415A39CB-8747-4648-9C68-3E85EDDEFD86}" type="parTrans" cxnId="{9C1FC95D-DD31-414F-9226-3950DE3D6586}">
      <dgm:prSet/>
      <dgm:spPr/>
      <dgm:t>
        <a:bodyPr/>
        <a:lstStyle/>
        <a:p>
          <a:endParaRPr lang="it-IT"/>
        </a:p>
      </dgm:t>
    </dgm:pt>
    <dgm:pt modelId="{BA9B90FF-BECA-451D-9E40-15910E778A0B}" type="sibTrans" cxnId="{9C1FC95D-DD31-414F-9226-3950DE3D6586}">
      <dgm:prSet/>
      <dgm:spPr/>
      <dgm:t>
        <a:bodyPr/>
        <a:lstStyle/>
        <a:p>
          <a:endParaRPr lang="it-IT"/>
        </a:p>
      </dgm:t>
    </dgm:pt>
    <dgm:pt modelId="{22F2C16C-4D1E-4294-B82B-86F13722433D}">
      <dgm:prSet phldrT="[Testo]"/>
      <dgm:spPr/>
      <dgm:t>
        <a:bodyPr/>
        <a:lstStyle/>
        <a:p>
          <a:r>
            <a:rPr lang="it-IT" dirty="0" smtClean="0"/>
            <a:t>Strumenti compensativi</a:t>
          </a:r>
          <a:endParaRPr lang="it-IT" dirty="0"/>
        </a:p>
      </dgm:t>
    </dgm:pt>
    <dgm:pt modelId="{98316FC6-9539-4DEC-AA97-C0BF00B3B670}" type="parTrans" cxnId="{00579450-70BE-430E-800D-8A242E08231A}">
      <dgm:prSet/>
      <dgm:spPr/>
      <dgm:t>
        <a:bodyPr/>
        <a:lstStyle/>
        <a:p>
          <a:endParaRPr lang="it-IT"/>
        </a:p>
      </dgm:t>
    </dgm:pt>
    <dgm:pt modelId="{B10C57AD-E528-44C8-A9B3-F68606E70B51}" type="sibTrans" cxnId="{00579450-70BE-430E-800D-8A242E08231A}">
      <dgm:prSet/>
      <dgm:spPr/>
      <dgm:t>
        <a:bodyPr/>
        <a:lstStyle/>
        <a:p>
          <a:endParaRPr lang="it-IT"/>
        </a:p>
      </dgm:t>
    </dgm:pt>
    <dgm:pt modelId="{74486B15-5D4D-45C0-A956-56233F953C99}">
      <dgm:prSet phldrT="[Testo]"/>
      <dgm:spPr/>
      <dgm:t>
        <a:bodyPr/>
        <a:lstStyle/>
        <a:p>
          <a:r>
            <a:rPr lang="it-IT" dirty="0" smtClean="0"/>
            <a:t>Misure </a:t>
          </a:r>
          <a:r>
            <a:rPr lang="it-IT" dirty="0" err="1" smtClean="0"/>
            <a:t>dispensative</a:t>
          </a:r>
          <a:endParaRPr lang="it-IT" dirty="0"/>
        </a:p>
      </dgm:t>
    </dgm:pt>
    <dgm:pt modelId="{AF589BB1-CF91-4692-875C-E899240A3D81}" type="parTrans" cxnId="{814F0AF5-6F67-4D30-87C7-059EA9F43A46}">
      <dgm:prSet/>
      <dgm:spPr/>
      <dgm:t>
        <a:bodyPr/>
        <a:lstStyle/>
        <a:p>
          <a:endParaRPr lang="it-IT"/>
        </a:p>
      </dgm:t>
    </dgm:pt>
    <dgm:pt modelId="{7097AE83-71B7-4DCF-970A-D2B416B0C8BF}" type="sibTrans" cxnId="{814F0AF5-6F67-4D30-87C7-059EA9F43A46}">
      <dgm:prSet/>
      <dgm:spPr/>
      <dgm:t>
        <a:bodyPr/>
        <a:lstStyle/>
        <a:p>
          <a:endParaRPr lang="it-IT"/>
        </a:p>
      </dgm:t>
    </dgm:pt>
    <dgm:pt modelId="{8B7E8A29-F5F0-4D91-828D-F4D386578BF3}">
      <dgm:prSet phldrT="[Testo]"/>
      <dgm:spPr/>
      <dgm:t>
        <a:bodyPr/>
        <a:lstStyle/>
        <a:p>
          <a:r>
            <a:rPr lang="it-IT" smtClean="0"/>
            <a:t>Adeguate forme di verifica e valutazione</a:t>
          </a:r>
          <a:endParaRPr lang="it-IT" dirty="0"/>
        </a:p>
      </dgm:t>
    </dgm:pt>
    <dgm:pt modelId="{83016985-B327-495A-AF7D-2C17CB17EAC2}" type="parTrans" cxnId="{723271AC-C252-44A4-8C9D-316E0811E808}">
      <dgm:prSet/>
      <dgm:spPr/>
      <dgm:t>
        <a:bodyPr/>
        <a:lstStyle/>
        <a:p>
          <a:endParaRPr lang="it-IT"/>
        </a:p>
      </dgm:t>
    </dgm:pt>
    <dgm:pt modelId="{F82739EC-D837-42D3-8265-AC89CB0E6159}" type="sibTrans" cxnId="{723271AC-C252-44A4-8C9D-316E0811E808}">
      <dgm:prSet/>
      <dgm:spPr/>
      <dgm:t>
        <a:bodyPr/>
        <a:lstStyle/>
        <a:p>
          <a:endParaRPr lang="it-IT"/>
        </a:p>
      </dgm:t>
    </dgm:pt>
    <dgm:pt modelId="{E71DA7E6-6C29-42BC-8863-A6FBB21D80D5}">
      <dgm:prSet phldrT="[Testo]" custT="1"/>
      <dgm:spPr/>
      <dgm:t>
        <a:bodyPr/>
        <a:lstStyle/>
        <a:p>
          <a:r>
            <a:rPr lang="it-IT" sz="1200" dirty="0" smtClean="0"/>
            <a:t>Individua il tipo di intervento</a:t>
          </a:r>
          <a:endParaRPr lang="it-IT" sz="1200" dirty="0"/>
        </a:p>
      </dgm:t>
    </dgm:pt>
    <dgm:pt modelId="{E5AB7623-0128-4223-9097-40D0D0F9722D}" type="sibTrans" cxnId="{8270C611-C2AA-4999-97AD-17C63D359CEF}">
      <dgm:prSet/>
      <dgm:spPr/>
      <dgm:t>
        <a:bodyPr/>
        <a:lstStyle/>
        <a:p>
          <a:endParaRPr lang="it-IT"/>
        </a:p>
      </dgm:t>
    </dgm:pt>
    <dgm:pt modelId="{E066B928-F57B-4E5B-901F-04FDDA34A9F0}" type="parTrans" cxnId="{8270C611-C2AA-4999-97AD-17C63D359CEF}">
      <dgm:prSet/>
      <dgm:spPr/>
      <dgm:t>
        <a:bodyPr/>
        <a:lstStyle/>
        <a:p>
          <a:endParaRPr lang="it-IT"/>
        </a:p>
      </dgm:t>
    </dgm:pt>
    <dgm:pt modelId="{777F1907-9301-4B89-9C70-700F73369779}" type="pres">
      <dgm:prSet presAssocID="{05D24E7D-3509-4056-837F-A65ED9084951}" presName="diagram" presStyleCnt="0">
        <dgm:presLayoutVars>
          <dgm:chPref val="1"/>
          <dgm:dir/>
          <dgm:animOne val="branch"/>
          <dgm:animLvl val="lvl"/>
          <dgm:resizeHandles val="exact"/>
        </dgm:presLayoutVars>
      </dgm:prSet>
      <dgm:spPr/>
      <dgm:t>
        <a:bodyPr/>
        <a:lstStyle/>
        <a:p>
          <a:endParaRPr lang="it-IT"/>
        </a:p>
      </dgm:t>
    </dgm:pt>
    <dgm:pt modelId="{E1691578-3B5B-4CC2-9B1C-310279E3CB05}" type="pres">
      <dgm:prSet presAssocID="{259FFFC4-7C08-4408-BDB0-6E39A7C56DC6}" presName="root1" presStyleCnt="0"/>
      <dgm:spPr/>
    </dgm:pt>
    <dgm:pt modelId="{E40486F8-2351-4842-8A98-5594A7D0AB58}" type="pres">
      <dgm:prSet presAssocID="{259FFFC4-7C08-4408-BDB0-6E39A7C56DC6}" presName="LevelOneTextNode" presStyleLbl="node0" presStyleIdx="0" presStyleCnt="1" custScaleX="151311" custScaleY="67097">
        <dgm:presLayoutVars>
          <dgm:chPref val="3"/>
        </dgm:presLayoutVars>
      </dgm:prSet>
      <dgm:spPr/>
      <dgm:t>
        <a:bodyPr/>
        <a:lstStyle/>
        <a:p>
          <a:endParaRPr lang="it-IT"/>
        </a:p>
      </dgm:t>
    </dgm:pt>
    <dgm:pt modelId="{AEBF1617-D2B1-4A7F-8BCF-9E9F15BB002D}" type="pres">
      <dgm:prSet presAssocID="{259FFFC4-7C08-4408-BDB0-6E39A7C56DC6}" presName="level2hierChild" presStyleCnt="0"/>
      <dgm:spPr/>
    </dgm:pt>
    <dgm:pt modelId="{600137CA-65DE-4B5F-9893-8F74CE139F6D}" type="pres">
      <dgm:prSet presAssocID="{18924EA1-72E6-43EA-BA2C-7BAFC6C52899}" presName="conn2-1" presStyleLbl="parChTrans1D2" presStyleIdx="0" presStyleCnt="2"/>
      <dgm:spPr/>
      <dgm:t>
        <a:bodyPr/>
        <a:lstStyle/>
        <a:p>
          <a:endParaRPr lang="it-IT"/>
        </a:p>
      </dgm:t>
    </dgm:pt>
    <dgm:pt modelId="{2D91DF08-04F8-4687-B743-1D2390045182}" type="pres">
      <dgm:prSet presAssocID="{18924EA1-72E6-43EA-BA2C-7BAFC6C52899}" presName="connTx" presStyleLbl="parChTrans1D2" presStyleIdx="0" presStyleCnt="2"/>
      <dgm:spPr/>
      <dgm:t>
        <a:bodyPr/>
        <a:lstStyle/>
        <a:p>
          <a:endParaRPr lang="it-IT"/>
        </a:p>
      </dgm:t>
    </dgm:pt>
    <dgm:pt modelId="{4F7E1A56-AA64-406D-8730-9E03D0B63766}" type="pres">
      <dgm:prSet presAssocID="{C16F0BBB-FA50-4ED6-A4DF-B77E4D9787E6}" presName="root2" presStyleCnt="0"/>
      <dgm:spPr/>
    </dgm:pt>
    <dgm:pt modelId="{A556D35A-5576-4A06-879B-FD009F71CE75}" type="pres">
      <dgm:prSet presAssocID="{C16F0BBB-FA50-4ED6-A4DF-B77E4D9787E6}" presName="LevelTwoTextNode" presStyleLbl="node2" presStyleIdx="0" presStyleCnt="2">
        <dgm:presLayoutVars>
          <dgm:chPref val="3"/>
        </dgm:presLayoutVars>
      </dgm:prSet>
      <dgm:spPr/>
      <dgm:t>
        <a:bodyPr/>
        <a:lstStyle/>
        <a:p>
          <a:endParaRPr lang="it-IT"/>
        </a:p>
      </dgm:t>
    </dgm:pt>
    <dgm:pt modelId="{FE970220-CBB2-4FF2-A5F8-EB872919AEFA}" type="pres">
      <dgm:prSet presAssocID="{C16F0BBB-FA50-4ED6-A4DF-B77E4D9787E6}" presName="level3hierChild" presStyleCnt="0"/>
      <dgm:spPr/>
    </dgm:pt>
    <dgm:pt modelId="{74F3222C-BB49-4363-AA3E-C6CF9EB5ECDD}" type="pres">
      <dgm:prSet presAssocID="{3BA0AB4F-8D41-4796-B4B0-6553A740A616}" presName="conn2-1" presStyleLbl="parChTrans1D3" presStyleIdx="0" presStyleCnt="5"/>
      <dgm:spPr/>
      <dgm:t>
        <a:bodyPr/>
        <a:lstStyle/>
        <a:p>
          <a:endParaRPr lang="it-IT"/>
        </a:p>
      </dgm:t>
    </dgm:pt>
    <dgm:pt modelId="{A8A65A84-17BF-4C96-8E96-4A6BA957CCDE}" type="pres">
      <dgm:prSet presAssocID="{3BA0AB4F-8D41-4796-B4B0-6553A740A616}" presName="connTx" presStyleLbl="parChTrans1D3" presStyleIdx="0" presStyleCnt="5"/>
      <dgm:spPr/>
      <dgm:t>
        <a:bodyPr/>
        <a:lstStyle/>
        <a:p>
          <a:endParaRPr lang="it-IT"/>
        </a:p>
      </dgm:t>
    </dgm:pt>
    <dgm:pt modelId="{00EE2577-8F0A-4F63-A628-DACB121CE8F9}" type="pres">
      <dgm:prSet presAssocID="{AD857933-2AF8-4412-8C8A-1899D0555526}" presName="root2" presStyleCnt="0"/>
      <dgm:spPr/>
    </dgm:pt>
    <dgm:pt modelId="{D98DD985-A35F-44CE-A473-2D67EF7BC272}" type="pres">
      <dgm:prSet presAssocID="{AD857933-2AF8-4412-8C8A-1899D0555526}" presName="LevelTwoTextNode" presStyleLbl="node3" presStyleIdx="0" presStyleCnt="5">
        <dgm:presLayoutVars>
          <dgm:chPref val="3"/>
        </dgm:presLayoutVars>
      </dgm:prSet>
      <dgm:spPr/>
      <dgm:t>
        <a:bodyPr/>
        <a:lstStyle/>
        <a:p>
          <a:endParaRPr lang="it-IT"/>
        </a:p>
      </dgm:t>
    </dgm:pt>
    <dgm:pt modelId="{C4AD1045-3309-40B5-BB2E-6257B3AB37FB}" type="pres">
      <dgm:prSet presAssocID="{AD857933-2AF8-4412-8C8A-1899D0555526}" presName="level3hierChild" presStyleCnt="0"/>
      <dgm:spPr/>
    </dgm:pt>
    <dgm:pt modelId="{CCB52C9E-3563-448C-8686-27FB01F6ECB2}" type="pres">
      <dgm:prSet presAssocID="{E066B928-F57B-4E5B-901F-04FDDA34A9F0}" presName="conn2-1" presStyleLbl="parChTrans1D2" presStyleIdx="1" presStyleCnt="2"/>
      <dgm:spPr/>
      <dgm:t>
        <a:bodyPr/>
        <a:lstStyle/>
        <a:p>
          <a:endParaRPr lang="it-IT"/>
        </a:p>
      </dgm:t>
    </dgm:pt>
    <dgm:pt modelId="{04B72213-B1A5-4C0A-A462-03CE15712616}" type="pres">
      <dgm:prSet presAssocID="{E066B928-F57B-4E5B-901F-04FDDA34A9F0}" presName="connTx" presStyleLbl="parChTrans1D2" presStyleIdx="1" presStyleCnt="2"/>
      <dgm:spPr/>
      <dgm:t>
        <a:bodyPr/>
        <a:lstStyle/>
        <a:p>
          <a:endParaRPr lang="it-IT"/>
        </a:p>
      </dgm:t>
    </dgm:pt>
    <dgm:pt modelId="{3C4FA25B-BD20-46A4-BDCB-6B55CC96B793}" type="pres">
      <dgm:prSet presAssocID="{E71DA7E6-6C29-42BC-8863-A6FBB21D80D5}" presName="root2" presStyleCnt="0"/>
      <dgm:spPr/>
    </dgm:pt>
    <dgm:pt modelId="{A0D07ADC-A272-4F86-ABFB-5CA4B5C912BE}" type="pres">
      <dgm:prSet presAssocID="{E71DA7E6-6C29-42BC-8863-A6FBB21D80D5}" presName="LevelTwoTextNode" presStyleLbl="node2" presStyleIdx="1" presStyleCnt="2">
        <dgm:presLayoutVars>
          <dgm:chPref val="3"/>
        </dgm:presLayoutVars>
      </dgm:prSet>
      <dgm:spPr/>
      <dgm:t>
        <a:bodyPr/>
        <a:lstStyle/>
        <a:p>
          <a:endParaRPr lang="it-IT"/>
        </a:p>
      </dgm:t>
    </dgm:pt>
    <dgm:pt modelId="{4BBA26B6-213B-4098-92E7-1FBB9D1A6653}" type="pres">
      <dgm:prSet presAssocID="{E71DA7E6-6C29-42BC-8863-A6FBB21D80D5}" presName="level3hierChild" presStyleCnt="0"/>
      <dgm:spPr/>
    </dgm:pt>
    <dgm:pt modelId="{F98E851B-A2D4-4889-BB92-EC5F05E78AC5}" type="pres">
      <dgm:prSet presAssocID="{415A39CB-8747-4648-9C68-3E85EDDEFD86}" presName="conn2-1" presStyleLbl="parChTrans1D3" presStyleIdx="1" presStyleCnt="5"/>
      <dgm:spPr/>
      <dgm:t>
        <a:bodyPr/>
        <a:lstStyle/>
        <a:p>
          <a:endParaRPr lang="it-IT"/>
        </a:p>
      </dgm:t>
    </dgm:pt>
    <dgm:pt modelId="{0B18D7CB-B88E-4E29-B922-F142DBE44EED}" type="pres">
      <dgm:prSet presAssocID="{415A39CB-8747-4648-9C68-3E85EDDEFD86}" presName="connTx" presStyleLbl="parChTrans1D3" presStyleIdx="1" presStyleCnt="5"/>
      <dgm:spPr/>
      <dgm:t>
        <a:bodyPr/>
        <a:lstStyle/>
        <a:p>
          <a:endParaRPr lang="it-IT"/>
        </a:p>
      </dgm:t>
    </dgm:pt>
    <dgm:pt modelId="{4070DE91-7901-47D6-945D-65F1730B1FD8}" type="pres">
      <dgm:prSet presAssocID="{5802347D-EAB3-4459-9DAB-5AB0D18D0BD2}" presName="root2" presStyleCnt="0"/>
      <dgm:spPr/>
    </dgm:pt>
    <dgm:pt modelId="{AB3A1326-FE5D-4F18-9F6A-6908CB1ABFC0}" type="pres">
      <dgm:prSet presAssocID="{5802347D-EAB3-4459-9DAB-5AB0D18D0BD2}" presName="LevelTwoTextNode" presStyleLbl="node3" presStyleIdx="1" presStyleCnt="5">
        <dgm:presLayoutVars>
          <dgm:chPref val="3"/>
        </dgm:presLayoutVars>
      </dgm:prSet>
      <dgm:spPr/>
      <dgm:t>
        <a:bodyPr/>
        <a:lstStyle/>
        <a:p>
          <a:endParaRPr lang="it-IT"/>
        </a:p>
      </dgm:t>
    </dgm:pt>
    <dgm:pt modelId="{E2D6A7E4-866B-472D-B1EA-F82E5B34FAA9}" type="pres">
      <dgm:prSet presAssocID="{5802347D-EAB3-4459-9DAB-5AB0D18D0BD2}" presName="level3hierChild" presStyleCnt="0"/>
      <dgm:spPr/>
    </dgm:pt>
    <dgm:pt modelId="{D12E6A16-D07D-4911-B8DE-1CD886E46D67}" type="pres">
      <dgm:prSet presAssocID="{98316FC6-9539-4DEC-AA97-C0BF00B3B670}" presName="conn2-1" presStyleLbl="parChTrans1D3" presStyleIdx="2" presStyleCnt="5"/>
      <dgm:spPr/>
      <dgm:t>
        <a:bodyPr/>
        <a:lstStyle/>
        <a:p>
          <a:endParaRPr lang="it-IT"/>
        </a:p>
      </dgm:t>
    </dgm:pt>
    <dgm:pt modelId="{7F7CB47A-D8E3-402D-B415-7A5821B0FC83}" type="pres">
      <dgm:prSet presAssocID="{98316FC6-9539-4DEC-AA97-C0BF00B3B670}" presName="connTx" presStyleLbl="parChTrans1D3" presStyleIdx="2" presStyleCnt="5"/>
      <dgm:spPr/>
      <dgm:t>
        <a:bodyPr/>
        <a:lstStyle/>
        <a:p>
          <a:endParaRPr lang="it-IT"/>
        </a:p>
      </dgm:t>
    </dgm:pt>
    <dgm:pt modelId="{00482960-1987-4EE7-873C-42956AEDED25}" type="pres">
      <dgm:prSet presAssocID="{22F2C16C-4D1E-4294-B82B-86F13722433D}" presName="root2" presStyleCnt="0"/>
      <dgm:spPr/>
    </dgm:pt>
    <dgm:pt modelId="{FE3F1B34-2564-4AEF-B268-8646716CA360}" type="pres">
      <dgm:prSet presAssocID="{22F2C16C-4D1E-4294-B82B-86F13722433D}" presName="LevelTwoTextNode" presStyleLbl="node3" presStyleIdx="2" presStyleCnt="5">
        <dgm:presLayoutVars>
          <dgm:chPref val="3"/>
        </dgm:presLayoutVars>
      </dgm:prSet>
      <dgm:spPr/>
      <dgm:t>
        <a:bodyPr/>
        <a:lstStyle/>
        <a:p>
          <a:endParaRPr lang="it-IT"/>
        </a:p>
      </dgm:t>
    </dgm:pt>
    <dgm:pt modelId="{5CB77D7D-8C18-4C7A-A5EA-78E290BB9FD7}" type="pres">
      <dgm:prSet presAssocID="{22F2C16C-4D1E-4294-B82B-86F13722433D}" presName="level3hierChild" presStyleCnt="0"/>
      <dgm:spPr/>
    </dgm:pt>
    <dgm:pt modelId="{B0FA6D31-115A-45E1-AB0F-09B7A71D1080}" type="pres">
      <dgm:prSet presAssocID="{AF589BB1-CF91-4692-875C-E899240A3D81}" presName="conn2-1" presStyleLbl="parChTrans1D3" presStyleIdx="3" presStyleCnt="5"/>
      <dgm:spPr/>
      <dgm:t>
        <a:bodyPr/>
        <a:lstStyle/>
        <a:p>
          <a:endParaRPr lang="it-IT"/>
        </a:p>
      </dgm:t>
    </dgm:pt>
    <dgm:pt modelId="{B52D0C78-9C2B-44F4-9719-CE9BDE8ADC64}" type="pres">
      <dgm:prSet presAssocID="{AF589BB1-CF91-4692-875C-E899240A3D81}" presName="connTx" presStyleLbl="parChTrans1D3" presStyleIdx="3" presStyleCnt="5"/>
      <dgm:spPr/>
      <dgm:t>
        <a:bodyPr/>
        <a:lstStyle/>
        <a:p>
          <a:endParaRPr lang="it-IT"/>
        </a:p>
      </dgm:t>
    </dgm:pt>
    <dgm:pt modelId="{CD048A68-82D9-4A43-A9C8-8925A90CEF7C}" type="pres">
      <dgm:prSet presAssocID="{74486B15-5D4D-45C0-A956-56233F953C99}" presName="root2" presStyleCnt="0"/>
      <dgm:spPr/>
    </dgm:pt>
    <dgm:pt modelId="{957CB4A6-58ED-460A-A99A-7115B5B8B166}" type="pres">
      <dgm:prSet presAssocID="{74486B15-5D4D-45C0-A956-56233F953C99}" presName="LevelTwoTextNode" presStyleLbl="node3" presStyleIdx="3" presStyleCnt="5">
        <dgm:presLayoutVars>
          <dgm:chPref val="3"/>
        </dgm:presLayoutVars>
      </dgm:prSet>
      <dgm:spPr/>
      <dgm:t>
        <a:bodyPr/>
        <a:lstStyle/>
        <a:p>
          <a:endParaRPr lang="it-IT"/>
        </a:p>
      </dgm:t>
    </dgm:pt>
    <dgm:pt modelId="{A91F23B2-9F1D-42D3-A1F7-83543CD03A60}" type="pres">
      <dgm:prSet presAssocID="{74486B15-5D4D-45C0-A956-56233F953C99}" presName="level3hierChild" presStyleCnt="0"/>
      <dgm:spPr/>
    </dgm:pt>
    <dgm:pt modelId="{160157A6-B4E5-4829-A852-537F0C8F2EC8}" type="pres">
      <dgm:prSet presAssocID="{83016985-B327-495A-AF7D-2C17CB17EAC2}" presName="conn2-1" presStyleLbl="parChTrans1D3" presStyleIdx="4" presStyleCnt="5"/>
      <dgm:spPr/>
      <dgm:t>
        <a:bodyPr/>
        <a:lstStyle/>
        <a:p>
          <a:endParaRPr lang="it-IT"/>
        </a:p>
      </dgm:t>
    </dgm:pt>
    <dgm:pt modelId="{5C4F65A2-B205-4F01-B714-B9C26B296B25}" type="pres">
      <dgm:prSet presAssocID="{83016985-B327-495A-AF7D-2C17CB17EAC2}" presName="connTx" presStyleLbl="parChTrans1D3" presStyleIdx="4" presStyleCnt="5"/>
      <dgm:spPr/>
      <dgm:t>
        <a:bodyPr/>
        <a:lstStyle/>
        <a:p>
          <a:endParaRPr lang="it-IT"/>
        </a:p>
      </dgm:t>
    </dgm:pt>
    <dgm:pt modelId="{4002925D-CEBD-42E1-8BE2-A17E85BB5EEC}" type="pres">
      <dgm:prSet presAssocID="{8B7E8A29-F5F0-4D91-828D-F4D386578BF3}" presName="root2" presStyleCnt="0"/>
      <dgm:spPr/>
    </dgm:pt>
    <dgm:pt modelId="{21C357A6-C44A-4416-9FC6-FF1553EFA950}" type="pres">
      <dgm:prSet presAssocID="{8B7E8A29-F5F0-4D91-828D-F4D386578BF3}" presName="LevelTwoTextNode" presStyleLbl="node3" presStyleIdx="4" presStyleCnt="5">
        <dgm:presLayoutVars>
          <dgm:chPref val="3"/>
        </dgm:presLayoutVars>
      </dgm:prSet>
      <dgm:spPr/>
      <dgm:t>
        <a:bodyPr/>
        <a:lstStyle/>
        <a:p>
          <a:endParaRPr lang="it-IT"/>
        </a:p>
      </dgm:t>
    </dgm:pt>
    <dgm:pt modelId="{550DC74C-6BCD-4ACB-B981-C7FC26F3F6D0}" type="pres">
      <dgm:prSet presAssocID="{8B7E8A29-F5F0-4D91-828D-F4D386578BF3}" presName="level3hierChild" presStyleCnt="0"/>
      <dgm:spPr/>
    </dgm:pt>
  </dgm:ptLst>
  <dgm:cxnLst>
    <dgm:cxn modelId="{552D4369-AB3A-4543-AF6A-5066635F0C91}" srcId="{05D24E7D-3509-4056-837F-A65ED9084951}" destId="{259FFFC4-7C08-4408-BDB0-6E39A7C56DC6}" srcOrd="0" destOrd="0" parTransId="{DF87AD21-EFEB-4AD4-9470-5F17277F76BD}" sibTransId="{0C2E7E82-CA04-48D0-A4CF-AE64819F4707}"/>
    <dgm:cxn modelId="{98DE88DC-826B-41C6-87F4-5F1826B8C69D}" type="presOf" srcId="{AD857933-2AF8-4412-8C8A-1899D0555526}" destId="{D98DD985-A35F-44CE-A473-2D67EF7BC272}" srcOrd="0" destOrd="0" presId="urn:microsoft.com/office/officeart/2005/8/layout/hierarchy2"/>
    <dgm:cxn modelId="{B5159028-2FD7-49CD-AFCE-AB37944CA637}" type="presOf" srcId="{22F2C16C-4D1E-4294-B82B-86F13722433D}" destId="{FE3F1B34-2564-4AEF-B268-8646716CA360}" srcOrd="0" destOrd="0" presId="urn:microsoft.com/office/officeart/2005/8/layout/hierarchy2"/>
    <dgm:cxn modelId="{F4C841D8-E2BF-4942-88AF-12D785A51501}" type="presOf" srcId="{18924EA1-72E6-43EA-BA2C-7BAFC6C52899}" destId="{2D91DF08-04F8-4687-B743-1D2390045182}" srcOrd="1" destOrd="0" presId="urn:microsoft.com/office/officeart/2005/8/layout/hierarchy2"/>
    <dgm:cxn modelId="{D07F9ECC-8189-4588-8CE1-CA5B44E9ACED}" type="presOf" srcId="{AF589BB1-CF91-4692-875C-E899240A3D81}" destId="{B0FA6D31-115A-45E1-AB0F-09B7A71D1080}" srcOrd="0" destOrd="0" presId="urn:microsoft.com/office/officeart/2005/8/layout/hierarchy2"/>
    <dgm:cxn modelId="{BAACB842-4FCB-40B3-94EA-C1305B001C4D}" type="presOf" srcId="{83016985-B327-495A-AF7D-2C17CB17EAC2}" destId="{160157A6-B4E5-4829-A852-537F0C8F2EC8}" srcOrd="0" destOrd="0" presId="urn:microsoft.com/office/officeart/2005/8/layout/hierarchy2"/>
    <dgm:cxn modelId="{7A2DBF5D-FC05-49FA-B9A8-125FDA3187AC}" type="presOf" srcId="{3BA0AB4F-8D41-4796-B4B0-6553A740A616}" destId="{74F3222C-BB49-4363-AA3E-C6CF9EB5ECDD}" srcOrd="0" destOrd="0" presId="urn:microsoft.com/office/officeart/2005/8/layout/hierarchy2"/>
    <dgm:cxn modelId="{9BBAD573-AD0C-429A-A233-41F5C5F340E8}" type="presOf" srcId="{AF589BB1-CF91-4692-875C-E899240A3D81}" destId="{B52D0C78-9C2B-44F4-9719-CE9BDE8ADC64}" srcOrd="1" destOrd="0" presId="urn:microsoft.com/office/officeart/2005/8/layout/hierarchy2"/>
    <dgm:cxn modelId="{00579450-70BE-430E-800D-8A242E08231A}" srcId="{E71DA7E6-6C29-42BC-8863-A6FBB21D80D5}" destId="{22F2C16C-4D1E-4294-B82B-86F13722433D}" srcOrd="1" destOrd="0" parTransId="{98316FC6-9539-4DEC-AA97-C0BF00B3B670}" sibTransId="{B10C57AD-E528-44C8-A9B3-F68606E70B51}"/>
    <dgm:cxn modelId="{D656A6AD-191D-4FF3-98AB-E598A5F04509}" type="presOf" srcId="{E066B928-F57B-4E5B-901F-04FDDA34A9F0}" destId="{CCB52C9E-3563-448C-8686-27FB01F6ECB2}" srcOrd="0" destOrd="0" presId="urn:microsoft.com/office/officeart/2005/8/layout/hierarchy2"/>
    <dgm:cxn modelId="{5EE7C45E-55A3-465A-A362-523E44179409}" type="presOf" srcId="{83016985-B327-495A-AF7D-2C17CB17EAC2}" destId="{5C4F65A2-B205-4F01-B714-B9C26B296B25}" srcOrd="1" destOrd="0" presId="urn:microsoft.com/office/officeart/2005/8/layout/hierarchy2"/>
    <dgm:cxn modelId="{5557A3CD-A612-465D-9531-4AC408E3D141}" type="presOf" srcId="{3BA0AB4F-8D41-4796-B4B0-6553A740A616}" destId="{A8A65A84-17BF-4C96-8E96-4A6BA957CCDE}" srcOrd="1" destOrd="0" presId="urn:microsoft.com/office/officeart/2005/8/layout/hierarchy2"/>
    <dgm:cxn modelId="{2E28AFD6-DA77-4213-AA98-9527BB0A0622}" type="presOf" srcId="{E71DA7E6-6C29-42BC-8863-A6FBB21D80D5}" destId="{A0D07ADC-A272-4F86-ABFB-5CA4B5C912BE}" srcOrd="0" destOrd="0" presId="urn:microsoft.com/office/officeart/2005/8/layout/hierarchy2"/>
    <dgm:cxn modelId="{7B021D58-807A-428D-922B-86D07D046F25}" type="presOf" srcId="{74486B15-5D4D-45C0-A956-56233F953C99}" destId="{957CB4A6-58ED-460A-A99A-7115B5B8B166}" srcOrd="0" destOrd="0" presId="urn:microsoft.com/office/officeart/2005/8/layout/hierarchy2"/>
    <dgm:cxn modelId="{108ADFF3-9610-48A7-B6C6-C9FB7F88D7D0}" type="presOf" srcId="{E066B928-F57B-4E5B-901F-04FDDA34A9F0}" destId="{04B72213-B1A5-4C0A-A462-03CE15712616}" srcOrd="1" destOrd="0" presId="urn:microsoft.com/office/officeart/2005/8/layout/hierarchy2"/>
    <dgm:cxn modelId="{9C1FC95D-DD31-414F-9226-3950DE3D6586}" srcId="{E71DA7E6-6C29-42BC-8863-A6FBB21D80D5}" destId="{5802347D-EAB3-4459-9DAB-5AB0D18D0BD2}" srcOrd="0" destOrd="0" parTransId="{415A39CB-8747-4648-9C68-3E85EDDEFD86}" sibTransId="{BA9B90FF-BECA-451D-9E40-15910E778A0B}"/>
    <dgm:cxn modelId="{94258311-5B56-4F00-A0D2-5EB8540DDF60}" type="presOf" srcId="{8B7E8A29-F5F0-4D91-828D-F4D386578BF3}" destId="{21C357A6-C44A-4416-9FC6-FF1553EFA950}" srcOrd="0" destOrd="0" presId="urn:microsoft.com/office/officeart/2005/8/layout/hierarchy2"/>
    <dgm:cxn modelId="{EEB65092-4604-477B-B1EB-54824C3C839E}" type="presOf" srcId="{5802347D-EAB3-4459-9DAB-5AB0D18D0BD2}" destId="{AB3A1326-FE5D-4F18-9F6A-6908CB1ABFC0}" srcOrd="0" destOrd="0" presId="urn:microsoft.com/office/officeart/2005/8/layout/hierarchy2"/>
    <dgm:cxn modelId="{7FFE7919-ACD9-4731-8675-9BE9F6A5C1E1}" type="presOf" srcId="{C16F0BBB-FA50-4ED6-A4DF-B77E4D9787E6}" destId="{A556D35A-5576-4A06-879B-FD009F71CE75}" srcOrd="0" destOrd="0" presId="urn:microsoft.com/office/officeart/2005/8/layout/hierarchy2"/>
    <dgm:cxn modelId="{8270C611-C2AA-4999-97AD-17C63D359CEF}" srcId="{259FFFC4-7C08-4408-BDB0-6E39A7C56DC6}" destId="{E71DA7E6-6C29-42BC-8863-A6FBB21D80D5}" srcOrd="1" destOrd="0" parTransId="{E066B928-F57B-4E5B-901F-04FDDA34A9F0}" sibTransId="{E5AB7623-0128-4223-9097-40D0D0F9722D}"/>
    <dgm:cxn modelId="{B290DF77-B0D9-402A-80A5-B16786743255}" type="presOf" srcId="{415A39CB-8747-4648-9C68-3E85EDDEFD86}" destId="{F98E851B-A2D4-4889-BB92-EC5F05E78AC5}" srcOrd="0" destOrd="0" presId="urn:microsoft.com/office/officeart/2005/8/layout/hierarchy2"/>
    <dgm:cxn modelId="{723271AC-C252-44A4-8C9D-316E0811E808}" srcId="{E71DA7E6-6C29-42BC-8863-A6FBB21D80D5}" destId="{8B7E8A29-F5F0-4D91-828D-F4D386578BF3}" srcOrd="3" destOrd="0" parTransId="{83016985-B327-495A-AF7D-2C17CB17EAC2}" sibTransId="{F82739EC-D837-42D3-8265-AC89CB0E6159}"/>
    <dgm:cxn modelId="{814F0AF5-6F67-4D30-87C7-059EA9F43A46}" srcId="{E71DA7E6-6C29-42BC-8863-A6FBB21D80D5}" destId="{74486B15-5D4D-45C0-A956-56233F953C99}" srcOrd="2" destOrd="0" parTransId="{AF589BB1-CF91-4692-875C-E899240A3D81}" sibTransId="{7097AE83-71B7-4DCF-970A-D2B416B0C8BF}"/>
    <dgm:cxn modelId="{3900BEF2-1746-4BD1-B6CA-02427B8F60A5}" type="presOf" srcId="{18924EA1-72E6-43EA-BA2C-7BAFC6C52899}" destId="{600137CA-65DE-4B5F-9893-8F74CE139F6D}" srcOrd="0" destOrd="0" presId="urn:microsoft.com/office/officeart/2005/8/layout/hierarchy2"/>
    <dgm:cxn modelId="{0C24D6DE-22D7-443E-BCDE-48C55B1FE9D0}" type="presOf" srcId="{415A39CB-8747-4648-9C68-3E85EDDEFD86}" destId="{0B18D7CB-B88E-4E29-B922-F142DBE44EED}" srcOrd="1" destOrd="0" presId="urn:microsoft.com/office/officeart/2005/8/layout/hierarchy2"/>
    <dgm:cxn modelId="{28D260A7-337E-467B-92FE-70D93BEAE231}" srcId="{C16F0BBB-FA50-4ED6-A4DF-B77E4D9787E6}" destId="{AD857933-2AF8-4412-8C8A-1899D0555526}" srcOrd="0" destOrd="0" parTransId="{3BA0AB4F-8D41-4796-B4B0-6553A740A616}" sibTransId="{AF230E1E-C06E-4727-88AD-CC8B5DE257D9}"/>
    <dgm:cxn modelId="{610381B0-6E06-4A74-872A-74A00E92115C}" type="presOf" srcId="{98316FC6-9539-4DEC-AA97-C0BF00B3B670}" destId="{7F7CB47A-D8E3-402D-B415-7A5821B0FC83}" srcOrd="1" destOrd="0" presId="urn:microsoft.com/office/officeart/2005/8/layout/hierarchy2"/>
    <dgm:cxn modelId="{CE65CE61-A69B-4737-80A7-0E9DAED546BD}" srcId="{259FFFC4-7C08-4408-BDB0-6E39A7C56DC6}" destId="{C16F0BBB-FA50-4ED6-A4DF-B77E4D9787E6}" srcOrd="0" destOrd="0" parTransId="{18924EA1-72E6-43EA-BA2C-7BAFC6C52899}" sibTransId="{A372EC32-FD1F-42AD-A4F3-39F701BD6454}"/>
    <dgm:cxn modelId="{62267031-D819-41F0-AF76-98449B36BB89}" type="presOf" srcId="{259FFFC4-7C08-4408-BDB0-6E39A7C56DC6}" destId="{E40486F8-2351-4842-8A98-5594A7D0AB58}" srcOrd="0" destOrd="0" presId="urn:microsoft.com/office/officeart/2005/8/layout/hierarchy2"/>
    <dgm:cxn modelId="{923A6AB2-410A-42F1-AE02-FC77AB129FAD}" type="presOf" srcId="{98316FC6-9539-4DEC-AA97-C0BF00B3B670}" destId="{D12E6A16-D07D-4911-B8DE-1CD886E46D67}" srcOrd="0" destOrd="0" presId="urn:microsoft.com/office/officeart/2005/8/layout/hierarchy2"/>
    <dgm:cxn modelId="{81D7DD5C-458F-491B-AC55-E187491F273E}" type="presOf" srcId="{05D24E7D-3509-4056-837F-A65ED9084951}" destId="{777F1907-9301-4B89-9C70-700F73369779}" srcOrd="0" destOrd="0" presId="urn:microsoft.com/office/officeart/2005/8/layout/hierarchy2"/>
    <dgm:cxn modelId="{FAE6D1DA-567C-4668-892F-C6DBC9856717}" type="presParOf" srcId="{777F1907-9301-4B89-9C70-700F73369779}" destId="{E1691578-3B5B-4CC2-9B1C-310279E3CB05}" srcOrd="0" destOrd="0" presId="urn:microsoft.com/office/officeart/2005/8/layout/hierarchy2"/>
    <dgm:cxn modelId="{B666BA90-4BC3-4A9F-BCE3-D499F4B50096}" type="presParOf" srcId="{E1691578-3B5B-4CC2-9B1C-310279E3CB05}" destId="{E40486F8-2351-4842-8A98-5594A7D0AB58}" srcOrd="0" destOrd="0" presId="urn:microsoft.com/office/officeart/2005/8/layout/hierarchy2"/>
    <dgm:cxn modelId="{B20D5BD0-2677-4C1B-8E40-5C7408825BF4}" type="presParOf" srcId="{E1691578-3B5B-4CC2-9B1C-310279E3CB05}" destId="{AEBF1617-D2B1-4A7F-8BCF-9E9F15BB002D}" srcOrd="1" destOrd="0" presId="urn:microsoft.com/office/officeart/2005/8/layout/hierarchy2"/>
    <dgm:cxn modelId="{AE0D7033-918B-4AE4-BF65-DE252ABEC83B}" type="presParOf" srcId="{AEBF1617-D2B1-4A7F-8BCF-9E9F15BB002D}" destId="{600137CA-65DE-4B5F-9893-8F74CE139F6D}" srcOrd="0" destOrd="0" presId="urn:microsoft.com/office/officeart/2005/8/layout/hierarchy2"/>
    <dgm:cxn modelId="{E2ECB4AC-EDFF-4BAF-8361-21E1B3165AF2}" type="presParOf" srcId="{600137CA-65DE-4B5F-9893-8F74CE139F6D}" destId="{2D91DF08-04F8-4687-B743-1D2390045182}" srcOrd="0" destOrd="0" presId="urn:microsoft.com/office/officeart/2005/8/layout/hierarchy2"/>
    <dgm:cxn modelId="{7AE2D3E6-F445-484F-B65A-FA6373453C52}" type="presParOf" srcId="{AEBF1617-D2B1-4A7F-8BCF-9E9F15BB002D}" destId="{4F7E1A56-AA64-406D-8730-9E03D0B63766}" srcOrd="1" destOrd="0" presId="urn:microsoft.com/office/officeart/2005/8/layout/hierarchy2"/>
    <dgm:cxn modelId="{262BF676-4115-4250-8ECE-F63CF12FE582}" type="presParOf" srcId="{4F7E1A56-AA64-406D-8730-9E03D0B63766}" destId="{A556D35A-5576-4A06-879B-FD009F71CE75}" srcOrd="0" destOrd="0" presId="urn:microsoft.com/office/officeart/2005/8/layout/hierarchy2"/>
    <dgm:cxn modelId="{787BA852-A7F2-4D24-843C-10F4D3B5F771}" type="presParOf" srcId="{4F7E1A56-AA64-406D-8730-9E03D0B63766}" destId="{FE970220-CBB2-4FF2-A5F8-EB872919AEFA}" srcOrd="1" destOrd="0" presId="urn:microsoft.com/office/officeart/2005/8/layout/hierarchy2"/>
    <dgm:cxn modelId="{FC07C3C5-2958-44C5-A11F-3976CF048777}" type="presParOf" srcId="{FE970220-CBB2-4FF2-A5F8-EB872919AEFA}" destId="{74F3222C-BB49-4363-AA3E-C6CF9EB5ECDD}" srcOrd="0" destOrd="0" presId="urn:microsoft.com/office/officeart/2005/8/layout/hierarchy2"/>
    <dgm:cxn modelId="{EC92B362-7A5B-41F5-AF67-D8B76DF537AF}" type="presParOf" srcId="{74F3222C-BB49-4363-AA3E-C6CF9EB5ECDD}" destId="{A8A65A84-17BF-4C96-8E96-4A6BA957CCDE}" srcOrd="0" destOrd="0" presId="urn:microsoft.com/office/officeart/2005/8/layout/hierarchy2"/>
    <dgm:cxn modelId="{087FC769-6E7B-4994-855E-1B14CEB1D59A}" type="presParOf" srcId="{FE970220-CBB2-4FF2-A5F8-EB872919AEFA}" destId="{00EE2577-8F0A-4F63-A628-DACB121CE8F9}" srcOrd="1" destOrd="0" presId="urn:microsoft.com/office/officeart/2005/8/layout/hierarchy2"/>
    <dgm:cxn modelId="{6E0C42A6-E4D4-462C-B7BB-7C6ECD1BA8AA}" type="presParOf" srcId="{00EE2577-8F0A-4F63-A628-DACB121CE8F9}" destId="{D98DD985-A35F-44CE-A473-2D67EF7BC272}" srcOrd="0" destOrd="0" presId="urn:microsoft.com/office/officeart/2005/8/layout/hierarchy2"/>
    <dgm:cxn modelId="{5EDC7C9C-2B9B-4571-87DA-1C50A03D0F8B}" type="presParOf" srcId="{00EE2577-8F0A-4F63-A628-DACB121CE8F9}" destId="{C4AD1045-3309-40B5-BB2E-6257B3AB37FB}" srcOrd="1" destOrd="0" presId="urn:microsoft.com/office/officeart/2005/8/layout/hierarchy2"/>
    <dgm:cxn modelId="{C71EF56B-96FD-412E-88CD-F6EBC6154966}" type="presParOf" srcId="{AEBF1617-D2B1-4A7F-8BCF-9E9F15BB002D}" destId="{CCB52C9E-3563-448C-8686-27FB01F6ECB2}" srcOrd="2" destOrd="0" presId="urn:microsoft.com/office/officeart/2005/8/layout/hierarchy2"/>
    <dgm:cxn modelId="{140BEC59-B297-41DE-BBCF-BD4FDD285347}" type="presParOf" srcId="{CCB52C9E-3563-448C-8686-27FB01F6ECB2}" destId="{04B72213-B1A5-4C0A-A462-03CE15712616}" srcOrd="0" destOrd="0" presId="urn:microsoft.com/office/officeart/2005/8/layout/hierarchy2"/>
    <dgm:cxn modelId="{54E1ACB5-DDD5-4D04-A863-83068D21639D}" type="presParOf" srcId="{AEBF1617-D2B1-4A7F-8BCF-9E9F15BB002D}" destId="{3C4FA25B-BD20-46A4-BDCB-6B55CC96B793}" srcOrd="3" destOrd="0" presId="urn:microsoft.com/office/officeart/2005/8/layout/hierarchy2"/>
    <dgm:cxn modelId="{27C3971B-1DFA-465D-95BD-5C243496A6A7}" type="presParOf" srcId="{3C4FA25B-BD20-46A4-BDCB-6B55CC96B793}" destId="{A0D07ADC-A272-4F86-ABFB-5CA4B5C912BE}" srcOrd="0" destOrd="0" presId="urn:microsoft.com/office/officeart/2005/8/layout/hierarchy2"/>
    <dgm:cxn modelId="{93968801-A301-4967-9A3B-FCAF7074615C}" type="presParOf" srcId="{3C4FA25B-BD20-46A4-BDCB-6B55CC96B793}" destId="{4BBA26B6-213B-4098-92E7-1FBB9D1A6653}" srcOrd="1" destOrd="0" presId="urn:microsoft.com/office/officeart/2005/8/layout/hierarchy2"/>
    <dgm:cxn modelId="{F34A32DB-D27F-485A-A3B0-03CA6F3E86B2}" type="presParOf" srcId="{4BBA26B6-213B-4098-92E7-1FBB9D1A6653}" destId="{F98E851B-A2D4-4889-BB92-EC5F05E78AC5}" srcOrd="0" destOrd="0" presId="urn:microsoft.com/office/officeart/2005/8/layout/hierarchy2"/>
    <dgm:cxn modelId="{D4F34F0F-CAF5-4A15-B038-22ABFF477D34}" type="presParOf" srcId="{F98E851B-A2D4-4889-BB92-EC5F05E78AC5}" destId="{0B18D7CB-B88E-4E29-B922-F142DBE44EED}" srcOrd="0" destOrd="0" presId="urn:microsoft.com/office/officeart/2005/8/layout/hierarchy2"/>
    <dgm:cxn modelId="{ADEFDB8E-E634-47B2-A5ED-B8E121661E62}" type="presParOf" srcId="{4BBA26B6-213B-4098-92E7-1FBB9D1A6653}" destId="{4070DE91-7901-47D6-945D-65F1730B1FD8}" srcOrd="1" destOrd="0" presId="urn:microsoft.com/office/officeart/2005/8/layout/hierarchy2"/>
    <dgm:cxn modelId="{46E38F79-79A5-4AA5-897A-7A47ECF13E0C}" type="presParOf" srcId="{4070DE91-7901-47D6-945D-65F1730B1FD8}" destId="{AB3A1326-FE5D-4F18-9F6A-6908CB1ABFC0}" srcOrd="0" destOrd="0" presId="urn:microsoft.com/office/officeart/2005/8/layout/hierarchy2"/>
    <dgm:cxn modelId="{E8B1DA82-F5F4-4C1D-BCD3-FEA38BE7D587}" type="presParOf" srcId="{4070DE91-7901-47D6-945D-65F1730B1FD8}" destId="{E2D6A7E4-866B-472D-B1EA-F82E5B34FAA9}" srcOrd="1" destOrd="0" presId="urn:microsoft.com/office/officeart/2005/8/layout/hierarchy2"/>
    <dgm:cxn modelId="{EDDD7654-B739-4874-BA62-B92AE270401D}" type="presParOf" srcId="{4BBA26B6-213B-4098-92E7-1FBB9D1A6653}" destId="{D12E6A16-D07D-4911-B8DE-1CD886E46D67}" srcOrd="2" destOrd="0" presId="urn:microsoft.com/office/officeart/2005/8/layout/hierarchy2"/>
    <dgm:cxn modelId="{1F587C52-E845-4275-B2C0-94E1BDE058B6}" type="presParOf" srcId="{D12E6A16-D07D-4911-B8DE-1CD886E46D67}" destId="{7F7CB47A-D8E3-402D-B415-7A5821B0FC83}" srcOrd="0" destOrd="0" presId="urn:microsoft.com/office/officeart/2005/8/layout/hierarchy2"/>
    <dgm:cxn modelId="{4BA37FF4-BB98-4939-9A24-AC665807C564}" type="presParOf" srcId="{4BBA26B6-213B-4098-92E7-1FBB9D1A6653}" destId="{00482960-1987-4EE7-873C-42956AEDED25}" srcOrd="3" destOrd="0" presId="urn:microsoft.com/office/officeart/2005/8/layout/hierarchy2"/>
    <dgm:cxn modelId="{C4A6129E-FED9-4BBB-AA3E-C85F85E6515C}" type="presParOf" srcId="{00482960-1987-4EE7-873C-42956AEDED25}" destId="{FE3F1B34-2564-4AEF-B268-8646716CA360}" srcOrd="0" destOrd="0" presId="urn:microsoft.com/office/officeart/2005/8/layout/hierarchy2"/>
    <dgm:cxn modelId="{9C24C549-A4BC-44AB-AAF8-3ACFE6FEDD02}" type="presParOf" srcId="{00482960-1987-4EE7-873C-42956AEDED25}" destId="{5CB77D7D-8C18-4C7A-A5EA-78E290BB9FD7}" srcOrd="1" destOrd="0" presId="urn:microsoft.com/office/officeart/2005/8/layout/hierarchy2"/>
    <dgm:cxn modelId="{4F1FCC60-4A20-4596-A80A-B819F820629B}" type="presParOf" srcId="{4BBA26B6-213B-4098-92E7-1FBB9D1A6653}" destId="{B0FA6D31-115A-45E1-AB0F-09B7A71D1080}" srcOrd="4" destOrd="0" presId="urn:microsoft.com/office/officeart/2005/8/layout/hierarchy2"/>
    <dgm:cxn modelId="{5609B805-673D-4FCF-9D7A-7558F4F4743E}" type="presParOf" srcId="{B0FA6D31-115A-45E1-AB0F-09B7A71D1080}" destId="{B52D0C78-9C2B-44F4-9719-CE9BDE8ADC64}" srcOrd="0" destOrd="0" presId="urn:microsoft.com/office/officeart/2005/8/layout/hierarchy2"/>
    <dgm:cxn modelId="{637F7AC4-3472-4F7F-9619-02E161392E4F}" type="presParOf" srcId="{4BBA26B6-213B-4098-92E7-1FBB9D1A6653}" destId="{CD048A68-82D9-4A43-A9C8-8925A90CEF7C}" srcOrd="5" destOrd="0" presId="urn:microsoft.com/office/officeart/2005/8/layout/hierarchy2"/>
    <dgm:cxn modelId="{7CAF58B2-1482-4E3F-AB1B-1DDE5AC8BAFC}" type="presParOf" srcId="{CD048A68-82D9-4A43-A9C8-8925A90CEF7C}" destId="{957CB4A6-58ED-460A-A99A-7115B5B8B166}" srcOrd="0" destOrd="0" presId="urn:microsoft.com/office/officeart/2005/8/layout/hierarchy2"/>
    <dgm:cxn modelId="{18127EE6-43CD-473D-8F8C-235077DF28E8}" type="presParOf" srcId="{CD048A68-82D9-4A43-A9C8-8925A90CEF7C}" destId="{A91F23B2-9F1D-42D3-A1F7-83543CD03A60}" srcOrd="1" destOrd="0" presId="urn:microsoft.com/office/officeart/2005/8/layout/hierarchy2"/>
    <dgm:cxn modelId="{4E1E1A66-316B-467F-BF0E-FC06EE538276}" type="presParOf" srcId="{4BBA26B6-213B-4098-92E7-1FBB9D1A6653}" destId="{160157A6-B4E5-4829-A852-537F0C8F2EC8}" srcOrd="6" destOrd="0" presId="urn:microsoft.com/office/officeart/2005/8/layout/hierarchy2"/>
    <dgm:cxn modelId="{3557E169-5FA5-49FD-A76A-EF0DC549134F}" type="presParOf" srcId="{160157A6-B4E5-4829-A852-537F0C8F2EC8}" destId="{5C4F65A2-B205-4F01-B714-B9C26B296B25}" srcOrd="0" destOrd="0" presId="urn:microsoft.com/office/officeart/2005/8/layout/hierarchy2"/>
    <dgm:cxn modelId="{EF759F2E-FFFD-4011-A6D6-284E6FC88D8B}" type="presParOf" srcId="{4BBA26B6-213B-4098-92E7-1FBB9D1A6653}" destId="{4002925D-CEBD-42E1-8BE2-A17E85BB5EEC}" srcOrd="7" destOrd="0" presId="urn:microsoft.com/office/officeart/2005/8/layout/hierarchy2"/>
    <dgm:cxn modelId="{17FD517F-56FF-4AC6-B112-713203B21708}" type="presParOf" srcId="{4002925D-CEBD-42E1-8BE2-A17E85BB5EEC}" destId="{21C357A6-C44A-4416-9FC6-FF1553EFA950}" srcOrd="0" destOrd="0" presId="urn:microsoft.com/office/officeart/2005/8/layout/hierarchy2"/>
    <dgm:cxn modelId="{B08A05C2-CF2F-449B-BB14-76DBFB8B896B}" type="presParOf" srcId="{4002925D-CEBD-42E1-8BE2-A17E85BB5EEC}" destId="{550DC74C-6BCD-4ACB-B981-C7FC26F3F6D0}" srcOrd="1" destOrd="0" presId="urn:microsoft.com/office/officeart/2005/8/layout/hierarchy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66A4B6A-E096-4B29-BFA5-8A9117CBE24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966AD2ED-898A-42D4-A06D-CC9E0CA4EA1A}">
      <dgm:prSet phldrT="[Testo]"/>
      <dgm:spPr/>
      <dgm:t>
        <a:bodyPr/>
        <a:lstStyle/>
        <a:p>
          <a:r>
            <a:rPr lang="it-IT" dirty="0" smtClean="0"/>
            <a:t>E’ redatto in consiglio di classe</a:t>
          </a:r>
          <a:endParaRPr lang="it-IT" dirty="0"/>
        </a:p>
      </dgm:t>
    </dgm:pt>
    <dgm:pt modelId="{76DE6732-97F3-4AB0-B2D5-5AB98456242F}" type="parTrans" cxnId="{532FA3B3-2F79-42EE-A339-94E3D705F2BF}">
      <dgm:prSet/>
      <dgm:spPr/>
      <dgm:t>
        <a:bodyPr/>
        <a:lstStyle/>
        <a:p>
          <a:endParaRPr lang="it-IT"/>
        </a:p>
      </dgm:t>
    </dgm:pt>
    <dgm:pt modelId="{658D15EC-4060-4807-BDD3-0865EB94ACF2}" type="sibTrans" cxnId="{532FA3B3-2F79-42EE-A339-94E3D705F2BF}">
      <dgm:prSet/>
      <dgm:spPr/>
      <dgm:t>
        <a:bodyPr/>
        <a:lstStyle/>
        <a:p>
          <a:endParaRPr lang="it-IT"/>
        </a:p>
      </dgm:t>
    </dgm:pt>
    <dgm:pt modelId="{1DF3E0B7-AC1B-4944-B162-3F0EF890A6FD}">
      <dgm:prSet phldrT="[Testo]" phldr="1"/>
      <dgm:spPr/>
      <dgm:t>
        <a:bodyPr/>
        <a:lstStyle/>
        <a:p>
          <a:endParaRPr lang="it-IT" dirty="0"/>
        </a:p>
      </dgm:t>
    </dgm:pt>
    <dgm:pt modelId="{428D9427-9341-4632-922A-F9AA9A85A721}" type="parTrans" cxnId="{39DFBABE-65D1-4A9A-8171-4B02196E4250}">
      <dgm:prSet/>
      <dgm:spPr/>
      <dgm:t>
        <a:bodyPr/>
        <a:lstStyle/>
        <a:p>
          <a:endParaRPr lang="it-IT"/>
        </a:p>
      </dgm:t>
    </dgm:pt>
    <dgm:pt modelId="{6933C08C-39C8-4EAF-9366-660C3B519CE8}" type="sibTrans" cxnId="{39DFBABE-65D1-4A9A-8171-4B02196E4250}">
      <dgm:prSet/>
      <dgm:spPr/>
      <dgm:t>
        <a:bodyPr/>
        <a:lstStyle/>
        <a:p>
          <a:endParaRPr lang="it-IT"/>
        </a:p>
      </dgm:t>
    </dgm:pt>
    <dgm:pt modelId="{76E99900-7E31-4EDB-9C22-70342FBBB1B0}">
      <dgm:prSet phldrT="[Testo]"/>
      <dgm:spPr/>
      <dgm:t>
        <a:bodyPr/>
        <a:lstStyle/>
        <a:p>
          <a:r>
            <a:rPr lang="it-IT" dirty="0" smtClean="0"/>
            <a:t>E’ condiviso con la famiglia</a:t>
          </a:r>
          <a:endParaRPr lang="it-IT" dirty="0"/>
        </a:p>
      </dgm:t>
    </dgm:pt>
    <dgm:pt modelId="{9542632D-A5D6-4B6F-8A8B-95413C24DB5B}" type="parTrans" cxnId="{FA87C17F-6997-412A-803B-327083961E24}">
      <dgm:prSet/>
      <dgm:spPr/>
      <dgm:t>
        <a:bodyPr/>
        <a:lstStyle/>
        <a:p>
          <a:endParaRPr lang="it-IT"/>
        </a:p>
      </dgm:t>
    </dgm:pt>
    <dgm:pt modelId="{E8F41A0F-DA48-4BCA-9716-3FE439470247}" type="sibTrans" cxnId="{FA87C17F-6997-412A-803B-327083961E24}">
      <dgm:prSet/>
      <dgm:spPr/>
      <dgm:t>
        <a:bodyPr/>
        <a:lstStyle/>
        <a:p>
          <a:endParaRPr lang="it-IT"/>
        </a:p>
      </dgm:t>
    </dgm:pt>
    <dgm:pt modelId="{89DEF2EE-B848-437F-B49E-A60094643E1B}">
      <dgm:prSet phldrT="[Testo]" phldr="1"/>
      <dgm:spPr/>
      <dgm:t>
        <a:bodyPr/>
        <a:lstStyle/>
        <a:p>
          <a:endParaRPr lang="it-IT"/>
        </a:p>
      </dgm:t>
    </dgm:pt>
    <dgm:pt modelId="{101B3A4A-A4BC-46FE-AC91-723F3D1433D7}" type="parTrans" cxnId="{947574C7-A47F-4433-9AB6-C5BD5FC65F93}">
      <dgm:prSet/>
      <dgm:spPr/>
      <dgm:t>
        <a:bodyPr/>
        <a:lstStyle/>
        <a:p>
          <a:endParaRPr lang="it-IT"/>
        </a:p>
      </dgm:t>
    </dgm:pt>
    <dgm:pt modelId="{2F9BE534-4F55-4335-9717-5B9BEEB51E85}" type="sibTrans" cxnId="{947574C7-A47F-4433-9AB6-C5BD5FC65F93}">
      <dgm:prSet/>
      <dgm:spPr/>
      <dgm:t>
        <a:bodyPr/>
        <a:lstStyle/>
        <a:p>
          <a:endParaRPr lang="it-IT"/>
        </a:p>
      </dgm:t>
    </dgm:pt>
    <dgm:pt modelId="{9B6A23E9-4BE0-4608-A6A8-62403CE690D4}" type="pres">
      <dgm:prSet presAssocID="{366A4B6A-E096-4B29-BFA5-8A9117CBE24E}" presName="linear" presStyleCnt="0">
        <dgm:presLayoutVars>
          <dgm:animLvl val="lvl"/>
          <dgm:resizeHandles val="exact"/>
        </dgm:presLayoutVars>
      </dgm:prSet>
      <dgm:spPr/>
      <dgm:t>
        <a:bodyPr/>
        <a:lstStyle/>
        <a:p>
          <a:endParaRPr lang="it-IT"/>
        </a:p>
      </dgm:t>
    </dgm:pt>
    <dgm:pt modelId="{D768EFF1-8975-4785-B2D6-9A16F8D8B48A}" type="pres">
      <dgm:prSet presAssocID="{966AD2ED-898A-42D4-A06D-CC9E0CA4EA1A}" presName="parentText" presStyleLbl="node1" presStyleIdx="0" presStyleCnt="2">
        <dgm:presLayoutVars>
          <dgm:chMax val="0"/>
          <dgm:bulletEnabled val="1"/>
        </dgm:presLayoutVars>
      </dgm:prSet>
      <dgm:spPr/>
      <dgm:t>
        <a:bodyPr/>
        <a:lstStyle/>
        <a:p>
          <a:endParaRPr lang="it-IT"/>
        </a:p>
      </dgm:t>
    </dgm:pt>
    <dgm:pt modelId="{140154FC-7F65-470A-9943-1839EA1C9B29}" type="pres">
      <dgm:prSet presAssocID="{966AD2ED-898A-42D4-A06D-CC9E0CA4EA1A}" presName="childText" presStyleLbl="revTx" presStyleIdx="0" presStyleCnt="2">
        <dgm:presLayoutVars>
          <dgm:bulletEnabled val="1"/>
        </dgm:presLayoutVars>
      </dgm:prSet>
      <dgm:spPr/>
      <dgm:t>
        <a:bodyPr/>
        <a:lstStyle/>
        <a:p>
          <a:endParaRPr lang="it-IT"/>
        </a:p>
      </dgm:t>
    </dgm:pt>
    <dgm:pt modelId="{FE62B1D3-0419-4E9F-8243-37E9AADF4049}" type="pres">
      <dgm:prSet presAssocID="{76E99900-7E31-4EDB-9C22-70342FBBB1B0}" presName="parentText" presStyleLbl="node1" presStyleIdx="1" presStyleCnt="2">
        <dgm:presLayoutVars>
          <dgm:chMax val="0"/>
          <dgm:bulletEnabled val="1"/>
        </dgm:presLayoutVars>
      </dgm:prSet>
      <dgm:spPr/>
      <dgm:t>
        <a:bodyPr/>
        <a:lstStyle/>
        <a:p>
          <a:endParaRPr lang="it-IT"/>
        </a:p>
      </dgm:t>
    </dgm:pt>
    <dgm:pt modelId="{9009B060-BDE3-4F6D-8B11-F85C2C18DEA4}" type="pres">
      <dgm:prSet presAssocID="{76E99900-7E31-4EDB-9C22-70342FBBB1B0}" presName="childText" presStyleLbl="revTx" presStyleIdx="1" presStyleCnt="2">
        <dgm:presLayoutVars>
          <dgm:bulletEnabled val="1"/>
        </dgm:presLayoutVars>
      </dgm:prSet>
      <dgm:spPr/>
      <dgm:t>
        <a:bodyPr/>
        <a:lstStyle/>
        <a:p>
          <a:endParaRPr lang="it-IT"/>
        </a:p>
      </dgm:t>
    </dgm:pt>
  </dgm:ptLst>
  <dgm:cxnLst>
    <dgm:cxn modelId="{FA87C17F-6997-412A-803B-327083961E24}" srcId="{366A4B6A-E096-4B29-BFA5-8A9117CBE24E}" destId="{76E99900-7E31-4EDB-9C22-70342FBBB1B0}" srcOrd="1" destOrd="0" parTransId="{9542632D-A5D6-4B6F-8A8B-95413C24DB5B}" sibTransId="{E8F41A0F-DA48-4BCA-9716-3FE439470247}"/>
    <dgm:cxn modelId="{BAEBDDFE-B7E2-49FB-A1BC-B28488791A4E}" type="presOf" srcId="{966AD2ED-898A-42D4-A06D-CC9E0CA4EA1A}" destId="{D768EFF1-8975-4785-B2D6-9A16F8D8B48A}" srcOrd="0" destOrd="0" presId="urn:microsoft.com/office/officeart/2005/8/layout/vList2"/>
    <dgm:cxn modelId="{9761FCBB-7782-4E3F-B19E-77CB74845340}" type="presOf" srcId="{89DEF2EE-B848-437F-B49E-A60094643E1B}" destId="{9009B060-BDE3-4F6D-8B11-F85C2C18DEA4}" srcOrd="0" destOrd="0" presId="urn:microsoft.com/office/officeart/2005/8/layout/vList2"/>
    <dgm:cxn modelId="{0EEEF7AC-0981-4C33-B8FF-E2F4FEEAD335}" type="presOf" srcId="{1DF3E0B7-AC1B-4944-B162-3F0EF890A6FD}" destId="{140154FC-7F65-470A-9943-1839EA1C9B29}" srcOrd="0" destOrd="0" presId="urn:microsoft.com/office/officeart/2005/8/layout/vList2"/>
    <dgm:cxn modelId="{947574C7-A47F-4433-9AB6-C5BD5FC65F93}" srcId="{76E99900-7E31-4EDB-9C22-70342FBBB1B0}" destId="{89DEF2EE-B848-437F-B49E-A60094643E1B}" srcOrd="0" destOrd="0" parTransId="{101B3A4A-A4BC-46FE-AC91-723F3D1433D7}" sibTransId="{2F9BE534-4F55-4335-9717-5B9BEEB51E85}"/>
    <dgm:cxn modelId="{39DFBABE-65D1-4A9A-8171-4B02196E4250}" srcId="{966AD2ED-898A-42D4-A06D-CC9E0CA4EA1A}" destId="{1DF3E0B7-AC1B-4944-B162-3F0EF890A6FD}" srcOrd="0" destOrd="0" parTransId="{428D9427-9341-4632-922A-F9AA9A85A721}" sibTransId="{6933C08C-39C8-4EAF-9366-660C3B519CE8}"/>
    <dgm:cxn modelId="{993FEC0F-9CFB-4344-A48D-A6EC8E668310}" type="presOf" srcId="{366A4B6A-E096-4B29-BFA5-8A9117CBE24E}" destId="{9B6A23E9-4BE0-4608-A6A8-62403CE690D4}" srcOrd="0" destOrd="0" presId="urn:microsoft.com/office/officeart/2005/8/layout/vList2"/>
    <dgm:cxn modelId="{E8A34EAD-554E-4C43-B6D8-9F5B44E751B0}" type="presOf" srcId="{76E99900-7E31-4EDB-9C22-70342FBBB1B0}" destId="{FE62B1D3-0419-4E9F-8243-37E9AADF4049}" srcOrd="0" destOrd="0" presId="urn:microsoft.com/office/officeart/2005/8/layout/vList2"/>
    <dgm:cxn modelId="{532FA3B3-2F79-42EE-A339-94E3D705F2BF}" srcId="{366A4B6A-E096-4B29-BFA5-8A9117CBE24E}" destId="{966AD2ED-898A-42D4-A06D-CC9E0CA4EA1A}" srcOrd="0" destOrd="0" parTransId="{76DE6732-97F3-4AB0-B2D5-5AB98456242F}" sibTransId="{658D15EC-4060-4807-BDD3-0865EB94ACF2}"/>
    <dgm:cxn modelId="{C52A00E3-E461-4543-8124-4F0C7C095DB7}" type="presParOf" srcId="{9B6A23E9-4BE0-4608-A6A8-62403CE690D4}" destId="{D768EFF1-8975-4785-B2D6-9A16F8D8B48A}" srcOrd="0" destOrd="0" presId="urn:microsoft.com/office/officeart/2005/8/layout/vList2"/>
    <dgm:cxn modelId="{38810929-4CBC-4AA4-900A-8F3A5640CA91}" type="presParOf" srcId="{9B6A23E9-4BE0-4608-A6A8-62403CE690D4}" destId="{140154FC-7F65-470A-9943-1839EA1C9B29}" srcOrd="1" destOrd="0" presId="urn:microsoft.com/office/officeart/2005/8/layout/vList2"/>
    <dgm:cxn modelId="{681C6D9B-89D0-4CFF-BA66-1D8CF608138F}" type="presParOf" srcId="{9B6A23E9-4BE0-4608-A6A8-62403CE690D4}" destId="{FE62B1D3-0419-4E9F-8243-37E9AADF4049}" srcOrd="2" destOrd="0" presId="urn:microsoft.com/office/officeart/2005/8/layout/vList2"/>
    <dgm:cxn modelId="{0CEC7DF8-7FAF-405C-864F-D6C847A26A31}" type="presParOf" srcId="{9B6A23E9-4BE0-4608-A6A8-62403CE690D4}" destId="{9009B060-BDE3-4F6D-8B11-F85C2C18DEA4}"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DB08476-ADAC-4A81-BDD8-CE40552DFF76}"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1BFDD2BC-9079-40EC-BC9F-B3552DCEDAF3}">
      <dgm:prSet phldrT="[Testo]"/>
      <dgm:spPr/>
      <dgm:t>
        <a:bodyPr/>
        <a:lstStyle/>
        <a:p>
          <a:r>
            <a:rPr lang="it-IT" dirty="0" smtClean="0"/>
            <a:t>richiesta</a:t>
          </a:r>
          <a:endParaRPr lang="it-IT" dirty="0"/>
        </a:p>
      </dgm:t>
    </dgm:pt>
    <dgm:pt modelId="{45BCA28C-6BD4-4F39-8C8E-9A1291437E7E}" type="parTrans" cxnId="{738D2441-1AB7-4BDC-96CD-F83BF9099C44}">
      <dgm:prSet/>
      <dgm:spPr/>
      <dgm:t>
        <a:bodyPr/>
        <a:lstStyle/>
        <a:p>
          <a:endParaRPr lang="it-IT"/>
        </a:p>
      </dgm:t>
    </dgm:pt>
    <dgm:pt modelId="{A0A057B3-108E-4DD7-B0E2-C74084570232}" type="sibTrans" cxnId="{738D2441-1AB7-4BDC-96CD-F83BF9099C44}">
      <dgm:prSet/>
      <dgm:spPr/>
      <dgm:t>
        <a:bodyPr/>
        <a:lstStyle/>
        <a:p>
          <a:endParaRPr lang="it-IT"/>
        </a:p>
      </dgm:t>
    </dgm:pt>
    <dgm:pt modelId="{D61D8387-2484-428F-B3B0-5382E4DBBEF1}">
      <dgm:prSet phldrT="[Testo]"/>
      <dgm:spPr/>
      <dgm:t>
        <a:bodyPr/>
        <a:lstStyle/>
        <a:p>
          <a:r>
            <a:rPr lang="it-IT" dirty="0" smtClean="0"/>
            <a:t>Piena padronanza di competenze strumentali</a:t>
          </a:r>
          <a:endParaRPr lang="it-IT" dirty="0"/>
        </a:p>
      </dgm:t>
    </dgm:pt>
    <dgm:pt modelId="{2D22F354-122C-48D9-A87D-DDD6C60034F5}" type="parTrans" cxnId="{8F8AB07B-620A-4EB6-81B4-0AABAE19C68A}">
      <dgm:prSet/>
      <dgm:spPr/>
      <dgm:t>
        <a:bodyPr/>
        <a:lstStyle/>
        <a:p>
          <a:endParaRPr lang="it-IT"/>
        </a:p>
      </dgm:t>
    </dgm:pt>
    <dgm:pt modelId="{A8D66CB3-9778-4412-B298-2B2F145900C0}" type="sibTrans" cxnId="{8F8AB07B-620A-4EB6-81B4-0AABAE19C68A}">
      <dgm:prSet/>
      <dgm:spPr/>
      <dgm:t>
        <a:bodyPr/>
        <a:lstStyle/>
        <a:p>
          <a:endParaRPr lang="it-IT"/>
        </a:p>
      </dgm:t>
    </dgm:pt>
    <dgm:pt modelId="{83EBAB86-7A05-4C4D-AD52-295143E98F77}">
      <dgm:prSet phldrT="[Testo]"/>
      <dgm:spPr/>
      <dgm:t>
        <a:bodyPr/>
        <a:lstStyle/>
        <a:p>
          <a:r>
            <a:rPr lang="it-IT" dirty="0" smtClean="0"/>
            <a:t>Padronanza di metodo di studio</a:t>
          </a:r>
          <a:endParaRPr lang="it-IT" dirty="0"/>
        </a:p>
      </dgm:t>
    </dgm:pt>
    <dgm:pt modelId="{E8D1882A-D94E-44DB-AC54-658820F9B20C}" type="parTrans" cxnId="{7F4F817B-2A1F-4E62-ACE2-9C32FF4417EA}">
      <dgm:prSet/>
      <dgm:spPr/>
      <dgm:t>
        <a:bodyPr/>
        <a:lstStyle/>
        <a:p>
          <a:endParaRPr lang="it-IT"/>
        </a:p>
      </dgm:t>
    </dgm:pt>
    <dgm:pt modelId="{6824F90E-346D-4F06-AFA1-8F64041D9DCC}" type="sibTrans" cxnId="{7F4F817B-2A1F-4E62-ACE2-9C32FF4417EA}">
      <dgm:prSet/>
      <dgm:spPr/>
      <dgm:t>
        <a:bodyPr/>
        <a:lstStyle/>
        <a:p>
          <a:endParaRPr lang="it-IT"/>
        </a:p>
      </dgm:t>
    </dgm:pt>
    <dgm:pt modelId="{0A9420D4-9DDD-4A62-B21B-0DB78F66743E}">
      <dgm:prSet phldrT="[Testo]"/>
      <dgm:spPr/>
      <dgm:t>
        <a:bodyPr/>
        <a:lstStyle/>
        <a:p>
          <a:r>
            <a:rPr lang="it-IT" dirty="0" smtClean="0"/>
            <a:t>Alunno DSA</a:t>
          </a:r>
          <a:endParaRPr lang="it-IT" dirty="0"/>
        </a:p>
      </dgm:t>
    </dgm:pt>
    <dgm:pt modelId="{63E99D80-7A83-479E-B9E8-BDD12F5C0AB0}" type="parTrans" cxnId="{245E8F67-CB66-475C-96FE-A1AA3C78AC61}">
      <dgm:prSet/>
      <dgm:spPr/>
      <dgm:t>
        <a:bodyPr/>
        <a:lstStyle/>
        <a:p>
          <a:endParaRPr lang="it-IT"/>
        </a:p>
      </dgm:t>
    </dgm:pt>
    <dgm:pt modelId="{2C979F02-2F60-4300-AEA5-3F2ADAB60F83}" type="sibTrans" cxnId="{245E8F67-CB66-475C-96FE-A1AA3C78AC61}">
      <dgm:prSet/>
      <dgm:spPr/>
      <dgm:t>
        <a:bodyPr/>
        <a:lstStyle/>
        <a:p>
          <a:endParaRPr lang="it-IT"/>
        </a:p>
      </dgm:t>
    </dgm:pt>
    <dgm:pt modelId="{D0DD05A5-F078-45E4-9C66-1FFAFCA71780}">
      <dgm:prSet phldrT="[Testo]"/>
      <dgm:spPr/>
      <dgm:t>
        <a:bodyPr/>
        <a:lstStyle/>
        <a:p>
          <a:r>
            <a:rPr lang="it-IT" dirty="0" smtClean="0"/>
            <a:t>Difficoltà </a:t>
          </a:r>
          <a:endParaRPr lang="it-IT" dirty="0"/>
        </a:p>
      </dgm:t>
    </dgm:pt>
    <dgm:pt modelId="{4483926D-6EC3-436F-94E4-EBED8ED5DE86}" type="parTrans" cxnId="{9A5F1AA5-DBDD-42C7-A91B-D88025B03C2B}">
      <dgm:prSet/>
      <dgm:spPr/>
      <dgm:t>
        <a:bodyPr/>
        <a:lstStyle/>
        <a:p>
          <a:endParaRPr lang="it-IT"/>
        </a:p>
      </dgm:t>
    </dgm:pt>
    <dgm:pt modelId="{444D2B6A-1B96-4BAE-B009-7C553F4B156B}" type="sibTrans" cxnId="{9A5F1AA5-DBDD-42C7-A91B-D88025B03C2B}">
      <dgm:prSet/>
      <dgm:spPr/>
      <dgm:t>
        <a:bodyPr/>
        <a:lstStyle/>
        <a:p>
          <a:endParaRPr lang="it-IT"/>
        </a:p>
      </dgm:t>
    </dgm:pt>
    <dgm:pt modelId="{3F84254F-A12B-4D3E-A548-26223F01DCD1}">
      <dgm:prSet phldrT="[Testo]"/>
      <dgm:spPr/>
      <dgm:t>
        <a:bodyPr/>
        <a:lstStyle/>
        <a:p>
          <a:r>
            <a:rPr lang="it-IT" dirty="0" smtClean="0"/>
            <a:t>Demotivazione</a:t>
          </a:r>
          <a:endParaRPr lang="it-IT" dirty="0"/>
        </a:p>
      </dgm:t>
    </dgm:pt>
    <dgm:pt modelId="{6CB72820-646C-4B72-809C-AA1457BEBCA8}" type="parTrans" cxnId="{F1F619D9-1DFC-4B04-A0F3-DEE20D5F6B2B}">
      <dgm:prSet/>
      <dgm:spPr/>
      <dgm:t>
        <a:bodyPr/>
        <a:lstStyle/>
        <a:p>
          <a:endParaRPr lang="it-IT"/>
        </a:p>
      </dgm:t>
    </dgm:pt>
    <dgm:pt modelId="{E3183F8F-B72C-46FC-B017-BD89C529CC65}" type="sibTrans" cxnId="{F1F619D9-1DFC-4B04-A0F3-DEE20D5F6B2B}">
      <dgm:prSet/>
      <dgm:spPr/>
      <dgm:t>
        <a:bodyPr/>
        <a:lstStyle/>
        <a:p>
          <a:endParaRPr lang="it-IT"/>
        </a:p>
      </dgm:t>
    </dgm:pt>
    <dgm:pt modelId="{3AF9FBEC-C8DB-490A-814A-ABFC69793EFF}">
      <dgm:prSet phldrT="[Testo]"/>
      <dgm:spPr/>
      <dgm:t>
        <a:bodyPr/>
        <a:lstStyle/>
        <a:p>
          <a:r>
            <a:rPr lang="it-IT" dirty="0" smtClean="0"/>
            <a:t>Strumenti</a:t>
          </a:r>
          <a:endParaRPr lang="it-IT" dirty="0"/>
        </a:p>
      </dgm:t>
    </dgm:pt>
    <dgm:pt modelId="{4B51D83D-7552-4249-9BCF-598205C35895}" type="parTrans" cxnId="{0029647E-B389-4DF0-82A9-1D53BF0F3480}">
      <dgm:prSet/>
      <dgm:spPr/>
      <dgm:t>
        <a:bodyPr/>
        <a:lstStyle/>
        <a:p>
          <a:endParaRPr lang="it-IT"/>
        </a:p>
      </dgm:t>
    </dgm:pt>
    <dgm:pt modelId="{12D4E763-BE57-4F75-9C13-BFAB84A4347D}" type="sibTrans" cxnId="{0029647E-B389-4DF0-82A9-1D53BF0F3480}">
      <dgm:prSet/>
      <dgm:spPr/>
      <dgm:t>
        <a:bodyPr/>
        <a:lstStyle/>
        <a:p>
          <a:endParaRPr lang="it-IT"/>
        </a:p>
      </dgm:t>
    </dgm:pt>
    <dgm:pt modelId="{9974E312-F0D7-4260-A2A1-BEFE5212C344}">
      <dgm:prSet phldrT="[Testo]"/>
      <dgm:spPr/>
      <dgm:t>
        <a:bodyPr/>
        <a:lstStyle/>
        <a:p>
          <a:r>
            <a:rPr lang="it-IT" dirty="0" smtClean="0"/>
            <a:t>Strategie  e strumenti compensativi</a:t>
          </a:r>
          <a:endParaRPr lang="it-IT" dirty="0"/>
        </a:p>
      </dgm:t>
    </dgm:pt>
    <dgm:pt modelId="{2879AFDD-E255-4178-831A-12B1F0D4A1C9}" type="parTrans" cxnId="{42C23429-820D-4F59-BD79-5855733CE50D}">
      <dgm:prSet/>
      <dgm:spPr/>
      <dgm:t>
        <a:bodyPr/>
        <a:lstStyle/>
        <a:p>
          <a:endParaRPr lang="it-IT"/>
        </a:p>
      </dgm:t>
    </dgm:pt>
    <dgm:pt modelId="{04C054D1-6921-4994-90CC-80B40943CD02}" type="sibTrans" cxnId="{42C23429-820D-4F59-BD79-5855733CE50D}">
      <dgm:prSet/>
      <dgm:spPr/>
      <dgm:t>
        <a:bodyPr/>
        <a:lstStyle/>
        <a:p>
          <a:endParaRPr lang="it-IT"/>
        </a:p>
      </dgm:t>
    </dgm:pt>
    <dgm:pt modelId="{B5604ADE-95C6-4DCE-A92B-0EDF678AC85B}">
      <dgm:prSet phldrT="[Testo]"/>
      <dgm:spPr/>
      <dgm:t>
        <a:bodyPr/>
        <a:lstStyle/>
        <a:p>
          <a:r>
            <a:rPr lang="it-IT" dirty="0" smtClean="0"/>
            <a:t>Misure </a:t>
          </a:r>
          <a:r>
            <a:rPr lang="it-IT" dirty="0" err="1" smtClean="0"/>
            <a:t>dispensative</a:t>
          </a:r>
          <a:endParaRPr lang="it-IT" dirty="0"/>
        </a:p>
      </dgm:t>
    </dgm:pt>
    <dgm:pt modelId="{C1968A47-2032-42B0-853C-5E1F1C802ACF}" type="parTrans" cxnId="{635A9241-BD92-4E32-8D95-159961BCE7D3}">
      <dgm:prSet/>
      <dgm:spPr/>
      <dgm:t>
        <a:bodyPr/>
        <a:lstStyle/>
        <a:p>
          <a:endParaRPr lang="it-IT"/>
        </a:p>
      </dgm:t>
    </dgm:pt>
    <dgm:pt modelId="{A1BBFF68-8CD4-4C80-8898-0756499C6FA8}" type="sibTrans" cxnId="{635A9241-BD92-4E32-8D95-159961BCE7D3}">
      <dgm:prSet/>
      <dgm:spPr/>
      <dgm:t>
        <a:bodyPr/>
        <a:lstStyle/>
        <a:p>
          <a:endParaRPr lang="it-IT"/>
        </a:p>
      </dgm:t>
    </dgm:pt>
    <dgm:pt modelId="{4704838E-6CBC-40A5-A2BD-D93C9CB124A7}">
      <dgm:prSet phldrT="[Testo]"/>
      <dgm:spPr/>
      <dgm:t>
        <a:bodyPr/>
        <a:lstStyle/>
        <a:p>
          <a:r>
            <a:rPr lang="it-IT" dirty="0" smtClean="0"/>
            <a:t>Apprendimento di saperi disciplinari complessi</a:t>
          </a:r>
          <a:endParaRPr lang="it-IT" dirty="0"/>
        </a:p>
      </dgm:t>
    </dgm:pt>
    <dgm:pt modelId="{D092E778-6E1A-4910-A952-08DD1254CDFE}" type="parTrans" cxnId="{D3231C7C-860D-4A20-9CAA-29E09F121692}">
      <dgm:prSet/>
      <dgm:spPr/>
    </dgm:pt>
    <dgm:pt modelId="{5C750055-AB11-4E3A-8F3C-A7EBF7BF80E3}" type="sibTrans" cxnId="{D3231C7C-860D-4A20-9CAA-29E09F121692}">
      <dgm:prSet/>
      <dgm:spPr/>
    </dgm:pt>
    <dgm:pt modelId="{56FB05CB-905B-4EB6-B9FB-FC592F9C0F8C}" type="pres">
      <dgm:prSet presAssocID="{BDB08476-ADAC-4A81-BDD8-CE40552DFF76}" presName="linearFlow" presStyleCnt="0">
        <dgm:presLayoutVars>
          <dgm:dir/>
          <dgm:animLvl val="lvl"/>
          <dgm:resizeHandles val="exact"/>
        </dgm:presLayoutVars>
      </dgm:prSet>
      <dgm:spPr/>
      <dgm:t>
        <a:bodyPr/>
        <a:lstStyle/>
        <a:p>
          <a:endParaRPr lang="it-IT"/>
        </a:p>
      </dgm:t>
    </dgm:pt>
    <dgm:pt modelId="{07BFB9FA-27D3-415E-8528-971829665E63}" type="pres">
      <dgm:prSet presAssocID="{1BFDD2BC-9079-40EC-BC9F-B3552DCEDAF3}" presName="composite" presStyleCnt="0"/>
      <dgm:spPr/>
    </dgm:pt>
    <dgm:pt modelId="{9B1234E4-6A95-4B8A-906F-9929F1A57138}" type="pres">
      <dgm:prSet presAssocID="{1BFDD2BC-9079-40EC-BC9F-B3552DCEDAF3}" presName="parentText" presStyleLbl="alignNode1" presStyleIdx="0" presStyleCnt="3">
        <dgm:presLayoutVars>
          <dgm:chMax val="1"/>
          <dgm:bulletEnabled val="1"/>
        </dgm:presLayoutVars>
      </dgm:prSet>
      <dgm:spPr/>
      <dgm:t>
        <a:bodyPr/>
        <a:lstStyle/>
        <a:p>
          <a:endParaRPr lang="it-IT"/>
        </a:p>
      </dgm:t>
    </dgm:pt>
    <dgm:pt modelId="{B8DFEE8E-7C56-4B73-9604-D95213DBCD39}" type="pres">
      <dgm:prSet presAssocID="{1BFDD2BC-9079-40EC-BC9F-B3552DCEDAF3}" presName="descendantText" presStyleLbl="alignAcc1" presStyleIdx="0" presStyleCnt="3">
        <dgm:presLayoutVars>
          <dgm:bulletEnabled val="1"/>
        </dgm:presLayoutVars>
      </dgm:prSet>
      <dgm:spPr/>
      <dgm:t>
        <a:bodyPr/>
        <a:lstStyle/>
        <a:p>
          <a:endParaRPr lang="it-IT"/>
        </a:p>
      </dgm:t>
    </dgm:pt>
    <dgm:pt modelId="{B16BD24B-C3E3-4312-B204-227A76748FA8}" type="pres">
      <dgm:prSet presAssocID="{A0A057B3-108E-4DD7-B0E2-C74084570232}" presName="sp" presStyleCnt="0"/>
      <dgm:spPr/>
    </dgm:pt>
    <dgm:pt modelId="{320A4EE5-1B5B-420C-B0B1-7F0599F95AF9}" type="pres">
      <dgm:prSet presAssocID="{0A9420D4-9DDD-4A62-B21B-0DB78F66743E}" presName="composite" presStyleCnt="0"/>
      <dgm:spPr/>
    </dgm:pt>
    <dgm:pt modelId="{A32F6D9E-8F11-45F4-A265-36905716C4D4}" type="pres">
      <dgm:prSet presAssocID="{0A9420D4-9DDD-4A62-B21B-0DB78F66743E}" presName="parentText" presStyleLbl="alignNode1" presStyleIdx="1" presStyleCnt="3">
        <dgm:presLayoutVars>
          <dgm:chMax val="1"/>
          <dgm:bulletEnabled val="1"/>
        </dgm:presLayoutVars>
      </dgm:prSet>
      <dgm:spPr/>
      <dgm:t>
        <a:bodyPr/>
        <a:lstStyle/>
        <a:p>
          <a:endParaRPr lang="it-IT"/>
        </a:p>
      </dgm:t>
    </dgm:pt>
    <dgm:pt modelId="{E3330805-8F61-4F56-ABA8-554DEE9C656F}" type="pres">
      <dgm:prSet presAssocID="{0A9420D4-9DDD-4A62-B21B-0DB78F66743E}" presName="descendantText" presStyleLbl="alignAcc1" presStyleIdx="1" presStyleCnt="3">
        <dgm:presLayoutVars>
          <dgm:bulletEnabled val="1"/>
        </dgm:presLayoutVars>
      </dgm:prSet>
      <dgm:spPr/>
      <dgm:t>
        <a:bodyPr/>
        <a:lstStyle/>
        <a:p>
          <a:endParaRPr lang="it-IT"/>
        </a:p>
      </dgm:t>
    </dgm:pt>
    <dgm:pt modelId="{02D6E7F4-0921-47F5-A9A9-AE439920B02B}" type="pres">
      <dgm:prSet presAssocID="{2C979F02-2F60-4300-AEA5-3F2ADAB60F83}" presName="sp" presStyleCnt="0"/>
      <dgm:spPr/>
    </dgm:pt>
    <dgm:pt modelId="{09989F43-CBBF-408D-BD63-AA51C544C67A}" type="pres">
      <dgm:prSet presAssocID="{3AF9FBEC-C8DB-490A-814A-ABFC69793EFF}" presName="composite" presStyleCnt="0"/>
      <dgm:spPr/>
    </dgm:pt>
    <dgm:pt modelId="{ABAC1CE5-0C1B-4771-AA36-7F303B9AA7C6}" type="pres">
      <dgm:prSet presAssocID="{3AF9FBEC-C8DB-490A-814A-ABFC69793EFF}" presName="parentText" presStyleLbl="alignNode1" presStyleIdx="2" presStyleCnt="3">
        <dgm:presLayoutVars>
          <dgm:chMax val="1"/>
          <dgm:bulletEnabled val="1"/>
        </dgm:presLayoutVars>
      </dgm:prSet>
      <dgm:spPr/>
      <dgm:t>
        <a:bodyPr/>
        <a:lstStyle/>
        <a:p>
          <a:endParaRPr lang="it-IT"/>
        </a:p>
      </dgm:t>
    </dgm:pt>
    <dgm:pt modelId="{B7AE805B-D8D6-4A76-A6C7-38975E7D4A0A}" type="pres">
      <dgm:prSet presAssocID="{3AF9FBEC-C8DB-490A-814A-ABFC69793EFF}" presName="descendantText" presStyleLbl="alignAcc1" presStyleIdx="2" presStyleCnt="3">
        <dgm:presLayoutVars>
          <dgm:bulletEnabled val="1"/>
        </dgm:presLayoutVars>
      </dgm:prSet>
      <dgm:spPr/>
      <dgm:t>
        <a:bodyPr/>
        <a:lstStyle/>
        <a:p>
          <a:endParaRPr lang="it-IT"/>
        </a:p>
      </dgm:t>
    </dgm:pt>
  </dgm:ptLst>
  <dgm:cxnLst>
    <dgm:cxn modelId="{BFC4EC76-9C73-4DA6-9455-030991F9198F}" type="presOf" srcId="{3AF9FBEC-C8DB-490A-814A-ABFC69793EFF}" destId="{ABAC1CE5-0C1B-4771-AA36-7F303B9AA7C6}" srcOrd="0" destOrd="0" presId="urn:microsoft.com/office/officeart/2005/8/layout/chevron2"/>
    <dgm:cxn modelId="{123AB2FC-C647-4B0E-A1F6-72E80458AE93}" type="presOf" srcId="{B5604ADE-95C6-4DCE-A92B-0EDF678AC85B}" destId="{B7AE805B-D8D6-4A76-A6C7-38975E7D4A0A}" srcOrd="0" destOrd="1" presId="urn:microsoft.com/office/officeart/2005/8/layout/chevron2"/>
    <dgm:cxn modelId="{8A74B8B6-DF6D-4C6C-A92D-C62FB911993D}" type="presOf" srcId="{3F84254F-A12B-4D3E-A548-26223F01DCD1}" destId="{E3330805-8F61-4F56-ABA8-554DEE9C656F}" srcOrd="0" destOrd="1" presId="urn:microsoft.com/office/officeart/2005/8/layout/chevron2"/>
    <dgm:cxn modelId="{9FBA11D8-CD46-43F0-B513-0B5F95F16AC1}" type="presOf" srcId="{9974E312-F0D7-4260-A2A1-BEFE5212C344}" destId="{B7AE805B-D8D6-4A76-A6C7-38975E7D4A0A}" srcOrd="0" destOrd="0" presId="urn:microsoft.com/office/officeart/2005/8/layout/chevron2"/>
    <dgm:cxn modelId="{738D2441-1AB7-4BDC-96CD-F83BF9099C44}" srcId="{BDB08476-ADAC-4A81-BDD8-CE40552DFF76}" destId="{1BFDD2BC-9079-40EC-BC9F-B3552DCEDAF3}" srcOrd="0" destOrd="0" parTransId="{45BCA28C-6BD4-4F39-8C8E-9A1291437E7E}" sibTransId="{A0A057B3-108E-4DD7-B0E2-C74084570232}"/>
    <dgm:cxn modelId="{9A5F1AA5-DBDD-42C7-A91B-D88025B03C2B}" srcId="{0A9420D4-9DDD-4A62-B21B-0DB78F66743E}" destId="{D0DD05A5-F078-45E4-9C66-1FFAFCA71780}" srcOrd="0" destOrd="0" parTransId="{4483926D-6EC3-436F-94E4-EBED8ED5DE86}" sibTransId="{444D2B6A-1B96-4BAE-B009-7C553F4B156B}"/>
    <dgm:cxn modelId="{59DB097F-6A9C-41CA-AF40-E725E0BD31BC}" type="presOf" srcId="{D61D8387-2484-428F-B3B0-5382E4DBBEF1}" destId="{B8DFEE8E-7C56-4B73-9604-D95213DBCD39}" srcOrd="0" destOrd="0" presId="urn:microsoft.com/office/officeart/2005/8/layout/chevron2"/>
    <dgm:cxn modelId="{C0463CF2-ED8D-4AE2-9D1E-E3A87FB47E6B}" type="presOf" srcId="{D0DD05A5-F078-45E4-9C66-1FFAFCA71780}" destId="{E3330805-8F61-4F56-ABA8-554DEE9C656F}" srcOrd="0" destOrd="0" presId="urn:microsoft.com/office/officeart/2005/8/layout/chevron2"/>
    <dgm:cxn modelId="{54FE28AD-7DC3-40A4-8FE5-0D85C32C9E63}" type="presOf" srcId="{1BFDD2BC-9079-40EC-BC9F-B3552DCEDAF3}" destId="{9B1234E4-6A95-4B8A-906F-9929F1A57138}" srcOrd="0" destOrd="0" presId="urn:microsoft.com/office/officeart/2005/8/layout/chevron2"/>
    <dgm:cxn modelId="{8F8AB07B-620A-4EB6-81B4-0AABAE19C68A}" srcId="{1BFDD2BC-9079-40EC-BC9F-B3552DCEDAF3}" destId="{D61D8387-2484-428F-B3B0-5382E4DBBEF1}" srcOrd="0" destOrd="0" parTransId="{2D22F354-122C-48D9-A87D-DDD6C60034F5}" sibTransId="{A8D66CB3-9778-4412-B298-2B2F145900C0}"/>
    <dgm:cxn modelId="{635A9241-BD92-4E32-8D95-159961BCE7D3}" srcId="{3AF9FBEC-C8DB-490A-814A-ABFC69793EFF}" destId="{B5604ADE-95C6-4DCE-A92B-0EDF678AC85B}" srcOrd="1" destOrd="0" parTransId="{C1968A47-2032-42B0-853C-5E1F1C802ACF}" sibTransId="{A1BBFF68-8CD4-4C80-8898-0756499C6FA8}"/>
    <dgm:cxn modelId="{F1F619D9-1DFC-4B04-A0F3-DEE20D5F6B2B}" srcId="{0A9420D4-9DDD-4A62-B21B-0DB78F66743E}" destId="{3F84254F-A12B-4D3E-A548-26223F01DCD1}" srcOrd="1" destOrd="0" parTransId="{6CB72820-646C-4B72-809C-AA1457BEBCA8}" sibTransId="{E3183F8F-B72C-46FC-B017-BD89C529CC65}"/>
    <dgm:cxn modelId="{0029647E-B389-4DF0-82A9-1D53BF0F3480}" srcId="{BDB08476-ADAC-4A81-BDD8-CE40552DFF76}" destId="{3AF9FBEC-C8DB-490A-814A-ABFC69793EFF}" srcOrd="2" destOrd="0" parTransId="{4B51D83D-7552-4249-9BCF-598205C35895}" sibTransId="{12D4E763-BE57-4F75-9C13-BFAB84A4347D}"/>
    <dgm:cxn modelId="{D3231C7C-860D-4A20-9CAA-29E09F121692}" srcId="{1BFDD2BC-9079-40EC-BC9F-B3552DCEDAF3}" destId="{4704838E-6CBC-40A5-A2BD-D93C9CB124A7}" srcOrd="2" destOrd="0" parTransId="{D092E778-6E1A-4910-A952-08DD1254CDFE}" sibTransId="{5C750055-AB11-4E3A-8F3C-A7EBF7BF80E3}"/>
    <dgm:cxn modelId="{42C23429-820D-4F59-BD79-5855733CE50D}" srcId="{3AF9FBEC-C8DB-490A-814A-ABFC69793EFF}" destId="{9974E312-F0D7-4260-A2A1-BEFE5212C344}" srcOrd="0" destOrd="0" parTransId="{2879AFDD-E255-4178-831A-12B1F0D4A1C9}" sibTransId="{04C054D1-6921-4994-90CC-80B40943CD02}"/>
    <dgm:cxn modelId="{7F4F817B-2A1F-4E62-ACE2-9C32FF4417EA}" srcId="{1BFDD2BC-9079-40EC-BC9F-B3552DCEDAF3}" destId="{83EBAB86-7A05-4C4D-AD52-295143E98F77}" srcOrd="1" destOrd="0" parTransId="{E8D1882A-D94E-44DB-AC54-658820F9B20C}" sibTransId="{6824F90E-346D-4F06-AFA1-8F64041D9DCC}"/>
    <dgm:cxn modelId="{245E8F67-CB66-475C-96FE-A1AA3C78AC61}" srcId="{BDB08476-ADAC-4A81-BDD8-CE40552DFF76}" destId="{0A9420D4-9DDD-4A62-B21B-0DB78F66743E}" srcOrd="1" destOrd="0" parTransId="{63E99D80-7A83-479E-B9E8-BDD12F5C0AB0}" sibTransId="{2C979F02-2F60-4300-AEA5-3F2ADAB60F83}"/>
    <dgm:cxn modelId="{7A1227EC-D502-4362-B89D-D7FD618F74BF}" type="presOf" srcId="{83EBAB86-7A05-4C4D-AD52-295143E98F77}" destId="{B8DFEE8E-7C56-4B73-9604-D95213DBCD39}" srcOrd="0" destOrd="1" presId="urn:microsoft.com/office/officeart/2005/8/layout/chevron2"/>
    <dgm:cxn modelId="{EA3B1A60-F71C-4E8E-9A9B-D1165997F1EA}" type="presOf" srcId="{4704838E-6CBC-40A5-A2BD-D93C9CB124A7}" destId="{B8DFEE8E-7C56-4B73-9604-D95213DBCD39}" srcOrd="0" destOrd="2" presId="urn:microsoft.com/office/officeart/2005/8/layout/chevron2"/>
    <dgm:cxn modelId="{4BD6BE38-F902-4B9A-9442-D4272E39AB48}" type="presOf" srcId="{BDB08476-ADAC-4A81-BDD8-CE40552DFF76}" destId="{56FB05CB-905B-4EB6-B9FB-FC592F9C0F8C}" srcOrd="0" destOrd="0" presId="urn:microsoft.com/office/officeart/2005/8/layout/chevron2"/>
    <dgm:cxn modelId="{4A861180-BFB5-4E22-B3B8-CF379088CAEF}" type="presOf" srcId="{0A9420D4-9DDD-4A62-B21B-0DB78F66743E}" destId="{A32F6D9E-8F11-45F4-A265-36905716C4D4}" srcOrd="0" destOrd="0" presId="urn:microsoft.com/office/officeart/2005/8/layout/chevron2"/>
    <dgm:cxn modelId="{FA48BAB5-B47A-4A86-9A86-481C2B116ADB}" type="presParOf" srcId="{56FB05CB-905B-4EB6-B9FB-FC592F9C0F8C}" destId="{07BFB9FA-27D3-415E-8528-971829665E63}" srcOrd="0" destOrd="0" presId="urn:microsoft.com/office/officeart/2005/8/layout/chevron2"/>
    <dgm:cxn modelId="{7A854E35-2F10-4030-BD4F-98015C0539BE}" type="presParOf" srcId="{07BFB9FA-27D3-415E-8528-971829665E63}" destId="{9B1234E4-6A95-4B8A-906F-9929F1A57138}" srcOrd="0" destOrd="0" presId="urn:microsoft.com/office/officeart/2005/8/layout/chevron2"/>
    <dgm:cxn modelId="{CB887881-A9EF-466A-88BC-432044D14C8B}" type="presParOf" srcId="{07BFB9FA-27D3-415E-8528-971829665E63}" destId="{B8DFEE8E-7C56-4B73-9604-D95213DBCD39}" srcOrd="1" destOrd="0" presId="urn:microsoft.com/office/officeart/2005/8/layout/chevron2"/>
    <dgm:cxn modelId="{7B4FFB4A-C99D-4616-8D47-7B22F5AA191C}" type="presParOf" srcId="{56FB05CB-905B-4EB6-B9FB-FC592F9C0F8C}" destId="{B16BD24B-C3E3-4312-B204-227A76748FA8}" srcOrd="1" destOrd="0" presId="urn:microsoft.com/office/officeart/2005/8/layout/chevron2"/>
    <dgm:cxn modelId="{8F2A5F36-479F-4E1B-B381-A60FFD40F035}" type="presParOf" srcId="{56FB05CB-905B-4EB6-B9FB-FC592F9C0F8C}" destId="{320A4EE5-1B5B-420C-B0B1-7F0599F95AF9}" srcOrd="2" destOrd="0" presId="urn:microsoft.com/office/officeart/2005/8/layout/chevron2"/>
    <dgm:cxn modelId="{C0B566F3-1194-4CAE-ACD3-8383AB0F426B}" type="presParOf" srcId="{320A4EE5-1B5B-420C-B0B1-7F0599F95AF9}" destId="{A32F6D9E-8F11-45F4-A265-36905716C4D4}" srcOrd="0" destOrd="0" presId="urn:microsoft.com/office/officeart/2005/8/layout/chevron2"/>
    <dgm:cxn modelId="{C9CE5436-34E4-4BF2-B080-D9AE1C6BBC74}" type="presParOf" srcId="{320A4EE5-1B5B-420C-B0B1-7F0599F95AF9}" destId="{E3330805-8F61-4F56-ABA8-554DEE9C656F}" srcOrd="1" destOrd="0" presId="urn:microsoft.com/office/officeart/2005/8/layout/chevron2"/>
    <dgm:cxn modelId="{558BCB0B-1FFF-493F-8EBC-C583B33407FD}" type="presParOf" srcId="{56FB05CB-905B-4EB6-B9FB-FC592F9C0F8C}" destId="{02D6E7F4-0921-47F5-A9A9-AE439920B02B}" srcOrd="3" destOrd="0" presId="urn:microsoft.com/office/officeart/2005/8/layout/chevron2"/>
    <dgm:cxn modelId="{D7246343-969C-47E0-ABB4-1B42EB21F9AF}" type="presParOf" srcId="{56FB05CB-905B-4EB6-B9FB-FC592F9C0F8C}" destId="{09989F43-CBBF-408D-BD63-AA51C544C67A}" srcOrd="4" destOrd="0" presId="urn:microsoft.com/office/officeart/2005/8/layout/chevron2"/>
    <dgm:cxn modelId="{B75749E6-7343-4B11-BE2E-D9A96C59290D}" type="presParOf" srcId="{09989F43-CBBF-408D-BD63-AA51C544C67A}" destId="{ABAC1CE5-0C1B-4771-AA36-7F303B9AA7C6}" srcOrd="0" destOrd="0" presId="urn:microsoft.com/office/officeart/2005/8/layout/chevron2"/>
    <dgm:cxn modelId="{0F3DBE77-380D-4905-B921-68A20EF18B58}" type="presParOf" srcId="{09989F43-CBBF-408D-BD63-AA51C544C67A}" destId="{B7AE805B-D8D6-4A76-A6C7-38975E7D4A0A}"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E4F0E8C-17B3-4F54-B1CB-5876F38EF17A}" type="doc">
      <dgm:prSet loTypeId="urn:microsoft.com/office/officeart/2005/8/layout/chevron1" loCatId="process" qsTypeId="urn:microsoft.com/office/officeart/2005/8/quickstyle/simple1" qsCatId="simple" csTypeId="urn:microsoft.com/office/officeart/2005/8/colors/accent1_2" csCatId="accent1" phldr="1"/>
      <dgm:spPr/>
    </dgm:pt>
    <dgm:pt modelId="{87FDDE00-F0C0-487A-A4B4-50D9445882E2}">
      <dgm:prSet phldrT="[Testo]"/>
      <dgm:spPr/>
      <dgm:t>
        <a:bodyPr/>
        <a:lstStyle/>
        <a:p>
          <a:r>
            <a:rPr lang="it-IT" dirty="0" smtClean="0"/>
            <a:t>Successo scolastico</a:t>
          </a:r>
          <a:endParaRPr lang="it-IT" dirty="0"/>
        </a:p>
      </dgm:t>
    </dgm:pt>
    <dgm:pt modelId="{97BF5869-9496-4071-89E6-6E9370C08C0B}" type="parTrans" cxnId="{C74FE0D0-A39F-4129-85E0-9E7E09F1EF00}">
      <dgm:prSet/>
      <dgm:spPr/>
    </dgm:pt>
    <dgm:pt modelId="{33909C96-E351-409E-A9BE-B0117989AECA}" type="sibTrans" cxnId="{C74FE0D0-A39F-4129-85E0-9E7E09F1EF00}">
      <dgm:prSet/>
      <dgm:spPr/>
    </dgm:pt>
    <dgm:pt modelId="{0BB1D1D8-036D-4718-A6D8-E5CBDA2B6003}">
      <dgm:prSet phldrT="[Testo]"/>
      <dgm:spPr/>
      <dgm:t>
        <a:bodyPr/>
        <a:lstStyle/>
        <a:p>
          <a:r>
            <a:rPr lang="it-IT" dirty="0" smtClean="0"/>
            <a:t>autoefficacia</a:t>
          </a:r>
          <a:endParaRPr lang="it-IT" dirty="0"/>
        </a:p>
      </dgm:t>
    </dgm:pt>
    <dgm:pt modelId="{7B4780EF-C4B9-45B5-B3C7-CF065BB63828}" type="parTrans" cxnId="{B2C60021-63BF-4746-8B73-886867935DCF}">
      <dgm:prSet/>
      <dgm:spPr/>
    </dgm:pt>
    <dgm:pt modelId="{2AD4B7C1-CB68-49A6-B2A9-1391A093B40F}" type="sibTrans" cxnId="{B2C60021-63BF-4746-8B73-886867935DCF}">
      <dgm:prSet/>
      <dgm:spPr/>
    </dgm:pt>
    <dgm:pt modelId="{8E858E10-D11D-4366-9DAD-7CBA96B1EB4D}">
      <dgm:prSet phldrT="[Testo]"/>
      <dgm:spPr/>
      <dgm:t>
        <a:bodyPr/>
        <a:lstStyle/>
        <a:p>
          <a:r>
            <a:rPr lang="it-IT" dirty="0" smtClean="0"/>
            <a:t>autostima</a:t>
          </a:r>
          <a:endParaRPr lang="it-IT" dirty="0"/>
        </a:p>
      </dgm:t>
    </dgm:pt>
    <dgm:pt modelId="{9E0AF2ED-AE55-4C9C-AA34-258F24F4E3AF}" type="parTrans" cxnId="{752A96BF-BBE8-4CD8-850D-469A386194F5}">
      <dgm:prSet/>
      <dgm:spPr/>
    </dgm:pt>
    <dgm:pt modelId="{29EC9D6E-39BE-4808-B1E1-1F27A5D31C75}" type="sibTrans" cxnId="{752A96BF-BBE8-4CD8-850D-469A386194F5}">
      <dgm:prSet/>
      <dgm:spPr/>
    </dgm:pt>
    <dgm:pt modelId="{E568406E-B793-4582-BBCF-2D0E757B50EA}" type="pres">
      <dgm:prSet presAssocID="{7E4F0E8C-17B3-4F54-B1CB-5876F38EF17A}" presName="Name0" presStyleCnt="0">
        <dgm:presLayoutVars>
          <dgm:dir/>
          <dgm:animLvl val="lvl"/>
          <dgm:resizeHandles val="exact"/>
        </dgm:presLayoutVars>
      </dgm:prSet>
      <dgm:spPr/>
    </dgm:pt>
    <dgm:pt modelId="{07B5A820-4808-425E-934E-7DFED78786F9}" type="pres">
      <dgm:prSet presAssocID="{87FDDE00-F0C0-487A-A4B4-50D9445882E2}" presName="parTxOnly" presStyleLbl="node1" presStyleIdx="0" presStyleCnt="3">
        <dgm:presLayoutVars>
          <dgm:chMax val="0"/>
          <dgm:chPref val="0"/>
          <dgm:bulletEnabled val="1"/>
        </dgm:presLayoutVars>
      </dgm:prSet>
      <dgm:spPr/>
      <dgm:t>
        <a:bodyPr/>
        <a:lstStyle/>
        <a:p>
          <a:endParaRPr lang="it-IT"/>
        </a:p>
      </dgm:t>
    </dgm:pt>
    <dgm:pt modelId="{C06D2730-30A7-4503-AE8F-17EAC5236A8B}" type="pres">
      <dgm:prSet presAssocID="{33909C96-E351-409E-A9BE-B0117989AECA}" presName="parTxOnlySpace" presStyleCnt="0"/>
      <dgm:spPr/>
    </dgm:pt>
    <dgm:pt modelId="{E42F784A-FB6E-4D60-B316-290F090373DB}" type="pres">
      <dgm:prSet presAssocID="{0BB1D1D8-036D-4718-A6D8-E5CBDA2B6003}" presName="parTxOnly" presStyleLbl="node1" presStyleIdx="1" presStyleCnt="3">
        <dgm:presLayoutVars>
          <dgm:chMax val="0"/>
          <dgm:chPref val="0"/>
          <dgm:bulletEnabled val="1"/>
        </dgm:presLayoutVars>
      </dgm:prSet>
      <dgm:spPr/>
      <dgm:t>
        <a:bodyPr/>
        <a:lstStyle/>
        <a:p>
          <a:endParaRPr lang="it-IT"/>
        </a:p>
      </dgm:t>
    </dgm:pt>
    <dgm:pt modelId="{6A845837-AE32-416D-9091-EE8815E079B8}" type="pres">
      <dgm:prSet presAssocID="{2AD4B7C1-CB68-49A6-B2A9-1391A093B40F}" presName="parTxOnlySpace" presStyleCnt="0"/>
      <dgm:spPr/>
    </dgm:pt>
    <dgm:pt modelId="{58E246F2-6AB5-4FBB-B472-58289F5DE97B}" type="pres">
      <dgm:prSet presAssocID="{8E858E10-D11D-4366-9DAD-7CBA96B1EB4D}" presName="parTxOnly" presStyleLbl="node1" presStyleIdx="2" presStyleCnt="3">
        <dgm:presLayoutVars>
          <dgm:chMax val="0"/>
          <dgm:chPref val="0"/>
          <dgm:bulletEnabled val="1"/>
        </dgm:presLayoutVars>
      </dgm:prSet>
      <dgm:spPr/>
      <dgm:t>
        <a:bodyPr/>
        <a:lstStyle/>
        <a:p>
          <a:endParaRPr lang="it-IT"/>
        </a:p>
      </dgm:t>
    </dgm:pt>
  </dgm:ptLst>
  <dgm:cxnLst>
    <dgm:cxn modelId="{A3F99E79-1956-4EFC-BFFE-D693069F0F2A}" type="presOf" srcId="{7E4F0E8C-17B3-4F54-B1CB-5876F38EF17A}" destId="{E568406E-B793-4582-BBCF-2D0E757B50EA}" srcOrd="0" destOrd="0" presId="urn:microsoft.com/office/officeart/2005/8/layout/chevron1"/>
    <dgm:cxn modelId="{752A96BF-BBE8-4CD8-850D-469A386194F5}" srcId="{7E4F0E8C-17B3-4F54-B1CB-5876F38EF17A}" destId="{8E858E10-D11D-4366-9DAD-7CBA96B1EB4D}" srcOrd="2" destOrd="0" parTransId="{9E0AF2ED-AE55-4C9C-AA34-258F24F4E3AF}" sibTransId="{29EC9D6E-39BE-4808-B1E1-1F27A5D31C75}"/>
    <dgm:cxn modelId="{CC5325E4-3982-4D89-9281-E142477A3CC6}" type="presOf" srcId="{0BB1D1D8-036D-4718-A6D8-E5CBDA2B6003}" destId="{E42F784A-FB6E-4D60-B316-290F090373DB}" srcOrd="0" destOrd="0" presId="urn:microsoft.com/office/officeart/2005/8/layout/chevron1"/>
    <dgm:cxn modelId="{C74FE0D0-A39F-4129-85E0-9E7E09F1EF00}" srcId="{7E4F0E8C-17B3-4F54-B1CB-5876F38EF17A}" destId="{87FDDE00-F0C0-487A-A4B4-50D9445882E2}" srcOrd="0" destOrd="0" parTransId="{97BF5869-9496-4071-89E6-6E9370C08C0B}" sibTransId="{33909C96-E351-409E-A9BE-B0117989AECA}"/>
    <dgm:cxn modelId="{5C0E11BB-0203-481B-B9A7-4DE05405AB5F}" type="presOf" srcId="{8E858E10-D11D-4366-9DAD-7CBA96B1EB4D}" destId="{58E246F2-6AB5-4FBB-B472-58289F5DE97B}" srcOrd="0" destOrd="0" presId="urn:microsoft.com/office/officeart/2005/8/layout/chevron1"/>
    <dgm:cxn modelId="{B2C60021-63BF-4746-8B73-886867935DCF}" srcId="{7E4F0E8C-17B3-4F54-B1CB-5876F38EF17A}" destId="{0BB1D1D8-036D-4718-A6D8-E5CBDA2B6003}" srcOrd="1" destOrd="0" parTransId="{7B4780EF-C4B9-45B5-B3C7-CF065BB63828}" sibTransId="{2AD4B7C1-CB68-49A6-B2A9-1391A093B40F}"/>
    <dgm:cxn modelId="{2C3CC1AF-91B4-4B83-9361-F00BA4BCD2B1}" type="presOf" srcId="{87FDDE00-F0C0-487A-A4B4-50D9445882E2}" destId="{07B5A820-4808-425E-934E-7DFED78786F9}" srcOrd="0" destOrd="0" presId="urn:microsoft.com/office/officeart/2005/8/layout/chevron1"/>
    <dgm:cxn modelId="{ACC43F24-C786-480F-99A9-EBAAB7A4960A}" type="presParOf" srcId="{E568406E-B793-4582-BBCF-2D0E757B50EA}" destId="{07B5A820-4808-425E-934E-7DFED78786F9}" srcOrd="0" destOrd="0" presId="urn:microsoft.com/office/officeart/2005/8/layout/chevron1"/>
    <dgm:cxn modelId="{FC9BCFA4-F78D-4AD8-BABA-BB72734346FE}" type="presParOf" srcId="{E568406E-B793-4582-BBCF-2D0E757B50EA}" destId="{C06D2730-30A7-4503-AE8F-17EAC5236A8B}" srcOrd="1" destOrd="0" presId="urn:microsoft.com/office/officeart/2005/8/layout/chevron1"/>
    <dgm:cxn modelId="{1B93B49D-0701-4943-8C1F-A7805194E6F7}" type="presParOf" srcId="{E568406E-B793-4582-BBCF-2D0E757B50EA}" destId="{E42F784A-FB6E-4D60-B316-290F090373DB}" srcOrd="2" destOrd="0" presId="urn:microsoft.com/office/officeart/2005/8/layout/chevron1"/>
    <dgm:cxn modelId="{5C3FB94E-0254-441E-AF04-B35D3A7DEA2F}" type="presParOf" srcId="{E568406E-B793-4582-BBCF-2D0E757B50EA}" destId="{6A845837-AE32-416D-9091-EE8815E079B8}" srcOrd="3" destOrd="0" presId="urn:microsoft.com/office/officeart/2005/8/layout/chevron1"/>
    <dgm:cxn modelId="{8F87E1DA-A01E-4CEE-8E52-05D180A84EF3}" type="presParOf" srcId="{E568406E-B793-4582-BBCF-2D0E757B50EA}" destId="{58E246F2-6AB5-4FBB-B472-58289F5DE97B}" srcOrd="4"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239329A-5AE0-440F-8FE4-B3BAB6ED8A1B}" type="doc">
      <dgm:prSet loTypeId="urn:microsoft.com/office/officeart/2005/8/layout/equation2" loCatId="process" qsTypeId="urn:microsoft.com/office/officeart/2005/8/quickstyle/simple3" qsCatId="simple" csTypeId="urn:microsoft.com/office/officeart/2005/8/colors/accent1_2" csCatId="accent1" phldr="1"/>
      <dgm:spPr/>
    </dgm:pt>
    <dgm:pt modelId="{9149F7DE-0DED-4D57-B5B6-FC1ADCBD2C20}">
      <dgm:prSet phldrT="[Testo]"/>
      <dgm:spPr/>
      <dgm:t>
        <a:bodyPr/>
        <a:lstStyle/>
        <a:p>
          <a:r>
            <a:rPr lang="it-IT" dirty="0" smtClean="0"/>
            <a:t>Attività didattiche personalizzate e individualizzate</a:t>
          </a:r>
          <a:endParaRPr lang="it-IT" dirty="0"/>
        </a:p>
      </dgm:t>
    </dgm:pt>
    <dgm:pt modelId="{9231B774-5993-43D2-91B0-D732D9A7677D}" type="parTrans" cxnId="{BA96173F-9343-4477-B688-6D93E1D1E655}">
      <dgm:prSet/>
      <dgm:spPr/>
      <dgm:t>
        <a:bodyPr/>
        <a:lstStyle/>
        <a:p>
          <a:endParaRPr lang="it-IT"/>
        </a:p>
      </dgm:t>
    </dgm:pt>
    <dgm:pt modelId="{4A83E8FC-199E-4CF9-A5B3-E320F7020B2B}" type="sibTrans" cxnId="{BA96173F-9343-4477-B688-6D93E1D1E655}">
      <dgm:prSet/>
      <dgm:spPr/>
      <dgm:t>
        <a:bodyPr/>
        <a:lstStyle/>
        <a:p>
          <a:endParaRPr lang="it-IT"/>
        </a:p>
      </dgm:t>
    </dgm:pt>
    <dgm:pt modelId="{5C0D1204-C175-49B9-AF82-33BDD322E194}">
      <dgm:prSet phldrT="[Testo]"/>
      <dgm:spPr/>
      <dgm:t>
        <a:bodyPr/>
        <a:lstStyle/>
        <a:p>
          <a:r>
            <a:rPr lang="it-IT" dirty="0" smtClean="0"/>
            <a:t>Strumenti compensativi/misure </a:t>
          </a:r>
          <a:r>
            <a:rPr lang="it-IT" dirty="0" err="1" smtClean="0"/>
            <a:t>dispensative</a:t>
          </a:r>
          <a:endParaRPr lang="it-IT" dirty="0"/>
        </a:p>
      </dgm:t>
    </dgm:pt>
    <dgm:pt modelId="{869845EB-9EDF-49D9-BF4F-2D3112F58D1C}" type="parTrans" cxnId="{26A9F8D4-CEA3-4DDD-BF28-0A9C719CEB8A}">
      <dgm:prSet/>
      <dgm:spPr/>
      <dgm:t>
        <a:bodyPr/>
        <a:lstStyle/>
        <a:p>
          <a:endParaRPr lang="it-IT"/>
        </a:p>
      </dgm:t>
    </dgm:pt>
    <dgm:pt modelId="{34340B00-9C4B-428C-815E-991EBEA5A3AF}" type="sibTrans" cxnId="{26A9F8D4-CEA3-4DDD-BF28-0A9C719CEB8A}">
      <dgm:prSet/>
      <dgm:spPr/>
      <dgm:t>
        <a:bodyPr/>
        <a:lstStyle/>
        <a:p>
          <a:endParaRPr lang="it-IT"/>
        </a:p>
      </dgm:t>
    </dgm:pt>
    <dgm:pt modelId="{C8CCDE6B-1589-4C9C-87CB-615664C3E5BA}">
      <dgm:prSet phldrT="[Testo]"/>
      <dgm:spPr/>
      <dgm:t>
        <a:bodyPr/>
        <a:lstStyle/>
        <a:p>
          <a:r>
            <a:rPr lang="it-IT" dirty="0" smtClean="0"/>
            <a:t>Buone probabilità di successo scolastico</a:t>
          </a:r>
          <a:endParaRPr lang="it-IT" dirty="0"/>
        </a:p>
      </dgm:t>
    </dgm:pt>
    <dgm:pt modelId="{F890C066-2ED3-47AF-9702-2CFE7F89C2B8}" type="parTrans" cxnId="{D8E21475-BE7D-47C4-898A-72327A4F8861}">
      <dgm:prSet/>
      <dgm:spPr/>
      <dgm:t>
        <a:bodyPr/>
        <a:lstStyle/>
        <a:p>
          <a:endParaRPr lang="it-IT"/>
        </a:p>
      </dgm:t>
    </dgm:pt>
    <dgm:pt modelId="{F843CCA4-1C86-4D4B-AD3A-B63B2E25ADC2}" type="sibTrans" cxnId="{D8E21475-BE7D-47C4-898A-72327A4F8861}">
      <dgm:prSet/>
      <dgm:spPr/>
      <dgm:t>
        <a:bodyPr/>
        <a:lstStyle/>
        <a:p>
          <a:endParaRPr lang="it-IT"/>
        </a:p>
      </dgm:t>
    </dgm:pt>
    <dgm:pt modelId="{15489362-C98E-4AEE-AE78-699CBE13EDD3}" type="pres">
      <dgm:prSet presAssocID="{7239329A-5AE0-440F-8FE4-B3BAB6ED8A1B}" presName="Name0" presStyleCnt="0">
        <dgm:presLayoutVars>
          <dgm:dir/>
          <dgm:resizeHandles val="exact"/>
        </dgm:presLayoutVars>
      </dgm:prSet>
      <dgm:spPr/>
    </dgm:pt>
    <dgm:pt modelId="{71990526-0148-468D-98EA-0CA5900CC035}" type="pres">
      <dgm:prSet presAssocID="{7239329A-5AE0-440F-8FE4-B3BAB6ED8A1B}" presName="vNodes" presStyleCnt="0"/>
      <dgm:spPr/>
    </dgm:pt>
    <dgm:pt modelId="{8C40AC99-1149-4BC0-B52F-99EF32D6BD0D}" type="pres">
      <dgm:prSet presAssocID="{9149F7DE-0DED-4D57-B5B6-FC1ADCBD2C20}" presName="node" presStyleLbl="node1" presStyleIdx="0" presStyleCnt="3">
        <dgm:presLayoutVars>
          <dgm:bulletEnabled val="1"/>
        </dgm:presLayoutVars>
      </dgm:prSet>
      <dgm:spPr/>
      <dgm:t>
        <a:bodyPr/>
        <a:lstStyle/>
        <a:p>
          <a:endParaRPr lang="it-IT"/>
        </a:p>
      </dgm:t>
    </dgm:pt>
    <dgm:pt modelId="{C569952B-2DCA-4265-8F1B-DBFD1A8C449E}" type="pres">
      <dgm:prSet presAssocID="{4A83E8FC-199E-4CF9-A5B3-E320F7020B2B}" presName="spacerT" presStyleCnt="0"/>
      <dgm:spPr/>
    </dgm:pt>
    <dgm:pt modelId="{5BAAC237-F754-4474-81F7-EE7C4C7EEF6C}" type="pres">
      <dgm:prSet presAssocID="{4A83E8FC-199E-4CF9-A5B3-E320F7020B2B}" presName="sibTrans" presStyleLbl="sibTrans2D1" presStyleIdx="0" presStyleCnt="2"/>
      <dgm:spPr/>
      <dgm:t>
        <a:bodyPr/>
        <a:lstStyle/>
        <a:p>
          <a:endParaRPr lang="it-IT"/>
        </a:p>
      </dgm:t>
    </dgm:pt>
    <dgm:pt modelId="{3EA0DF78-8FBD-4CF0-9922-FCD93D7BBC77}" type="pres">
      <dgm:prSet presAssocID="{4A83E8FC-199E-4CF9-A5B3-E320F7020B2B}" presName="spacerB" presStyleCnt="0"/>
      <dgm:spPr/>
    </dgm:pt>
    <dgm:pt modelId="{A0B8F489-D28E-4A51-B6EB-128E334A28A5}" type="pres">
      <dgm:prSet presAssocID="{5C0D1204-C175-49B9-AF82-33BDD322E194}" presName="node" presStyleLbl="node1" presStyleIdx="1" presStyleCnt="3">
        <dgm:presLayoutVars>
          <dgm:bulletEnabled val="1"/>
        </dgm:presLayoutVars>
      </dgm:prSet>
      <dgm:spPr/>
      <dgm:t>
        <a:bodyPr/>
        <a:lstStyle/>
        <a:p>
          <a:endParaRPr lang="it-IT"/>
        </a:p>
      </dgm:t>
    </dgm:pt>
    <dgm:pt modelId="{1ABDB1EC-9B04-4B8A-9E1F-CB6B4CCA4162}" type="pres">
      <dgm:prSet presAssocID="{7239329A-5AE0-440F-8FE4-B3BAB6ED8A1B}" presName="sibTransLast" presStyleLbl="sibTrans2D1" presStyleIdx="1" presStyleCnt="2"/>
      <dgm:spPr/>
      <dgm:t>
        <a:bodyPr/>
        <a:lstStyle/>
        <a:p>
          <a:endParaRPr lang="it-IT"/>
        </a:p>
      </dgm:t>
    </dgm:pt>
    <dgm:pt modelId="{43AECE95-32BC-45C8-A79C-AB496C3D88A6}" type="pres">
      <dgm:prSet presAssocID="{7239329A-5AE0-440F-8FE4-B3BAB6ED8A1B}" presName="connectorText" presStyleLbl="sibTrans2D1" presStyleIdx="1" presStyleCnt="2"/>
      <dgm:spPr/>
      <dgm:t>
        <a:bodyPr/>
        <a:lstStyle/>
        <a:p>
          <a:endParaRPr lang="it-IT"/>
        </a:p>
      </dgm:t>
    </dgm:pt>
    <dgm:pt modelId="{BDE4DB84-1647-4DF7-9E32-7741A1E009A0}" type="pres">
      <dgm:prSet presAssocID="{7239329A-5AE0-440F-8FE4-B3BAB6ED8A1B}" presName="lastNode" presStyleLbl="node1" presStyleIdx="2" presStyleCnt="3">
        <dgm:presLayoutVars>
          <dgm:bulletEnabled val="1"/>
        </dgm:presLayoutVars>
      </dgm:prSet>
      <dgm:spPr/>
      <dgm:t>
        <a:bodyPr/>
        <a:lstStyle/>
        <a:p>
          <a:endParaRPr lang="it-IT"/>
        </a:p>
      </dgm:t>
    </dgm:pt>
  </dgm:ptLst>
  <dgm:cxnLst>
    <dgm:cxn modelId="{8852FF05-090E-4511-9384-C075F96BB790}" type="presOf" srcId="{C8CCDE6B-1589-4C9C-87CB-615664C3E5BA}" destId="{BDE4DB84-1647-4DF7-9E32-7741A1E009A0}" srcOrd="0" destOrd="0" presId="urn:microsoft.com/office/officeart/2005/8/layout/equation2"/>
    <dgm:cxn modelId="{BFF91E6B-C35E-4D62-BC02-D15804CEED53}" type="presOf" srcId="{7239329A-5AE0-440F-8FE4-B3BAB6ED8A1B}" destId="{15489362-C98E-4AEE-AE78-699CBE13EDD3}" srcOrd="0" destOrd="0" presId="urn:microsoft.com/office/officeart/2005/8/layout/equation2"/>
    <dgm:cxn modelId="{9C409104-CB29-4915-8808-C8A26D2BF705}" type="presOf" srcId="{34340B00-9C4B-428C-815E-991EBEA5A3AF}" destId="{1ABDB1EC-9B04-4B8A-9E1F-CB6B4CCA4162}" srcOrd="0" destOrd="0" presId="urn:microsoft.com/office/officeart/2005/8/layout/equation2"/>
    <dgm:cxn modelId="{26A9F8D4-CEA3-4DDD-BF28-0A9C719CEB8A}" srcId="{7239329A-5AE0-440F-8FE4-B3BAB6ED8A1B}" destId="{5C0D1204-C175-49B9-AF82-33BDD322E194}" srcOrd="1" destOrd="0" parTransId="{869845EB-9EDF-49D9-BF4F-2D3112F58D1C}" sibTransId="{34340B00-9C4B-428C-815E-991EBEA5A3AF}"/>
    <dgm:cxn modelId="{C23F25D1-5B37-4F13-B9B6-3791F2E04D59}" type="presOf" srcId="{9149F7DE-0DED-4D57-B5B6-FC1ADCBD2C20}" destId="{8C40AC99-1149-4BC0-B52F-99EF32D6BD0D}" srcOrd="0" destOrd="0" presId="urn:microsoft.com/office/officeart/2005/8/layout/equation2"/>
    <dgm:cxn modelId="{7425A1C9-DFB6-44CB-BD63-CD50C7BE2D77}" type="presOf" srcId="{34340B00-9C4B-428C-815E-991EBEA5A3AF}" destId="{43AECE95-32BC-45C8-A79C-AB496C3D88A6}" srcOrd="1" destOrd="0" presId="urn:microsoft.com/office/officeart/2005/8/layout/equation2"/>
    <dgm:cxn modelId="{0722F73E-580D-4F5E-9A77-480BF0DD6831}" type="presOf" srcId="{5C0D1204-C175-49B9-AF82-33BDD322E194}" destId="{A0B8F489-D28E-4A51-B6EB-128E334A28A5}" srcOrd="0" destOrd="0" presId="urn:microsoft.com/office/officeart/2005/8/layout/equation2"/>
    <dgm:cxn modelId="{4C1857DE-3694-420F-8073-4FB711C965CE}" type="presOf" srcId="{4A83E8FC-199E-4CF9-A5B3-E320F7020B2B}" destId="{5BAAC237-F754-4474-81F7-EE7C4C7EEF6C}" srcOrd="0" destOrd="0" presId="urn:microsoft.com/office/officeart/2005/8/layout/equation2"/>
    <dgm:cxn modelId="{D8E21475-BE7D-47C4-898A-72327A4F8861}" srcId="{7239329A-5AE0-440F-8FE4-B3BAB6ED8A1B}" destId="{C8CCDE6B-1589-4C9C-87CB-615664C3E5BA}" srcOrd="2" destOrd="0" parTransId="{F890C066-2ED3-47AF-9702-2CFE7F89C2B8}" sibTransId="{F843CCA4-1C86-4D4B-AD3A-B63B2E25ADC2}"/>
    <dgm:cxn modelId="{BA96173F-9343-4477-B688-6D93E1D1E655}" srcId="{7239329A-5AE0-440F-8FE4-B3BAB6ED8A1B}" destId="{9149F7DE-0DED-4D57-B5B6-FC1ADCBD2C20}" srcOrd="0" destOrd="0" parTransId="{9231B774-5993-43D2-91B0-D732D9A7677D}" sibTransId="{4A83E8FC-199E-4CF9-A5B3-E320F7020B2B}"/>
    <dgm:cxn modelId="{9416374D-EE91-4B6B-9440-5A579B6DDB38}" type="presParOf" srcId="{15489362-C98E-4AEE-AE78-699CBE13EDD3}" destId="{71990526-0148-468D-98EA-0CA5900CC035}" srcOrd="0" destOrd="0" presId="urn:microsoft.com/office/officeart/2005/8/layout/equation2"/>
    <dgm:cxn modelId="{54F1B2E3-2850-4C49-9997-EA3D0B72C12E}" type="presParOf" srcId="{71990526-0148-468D-98EA-0CA5900CC035}" destId="{8C40AC99-1149-4BC0-B52F-99EF32D6BD0D}" srcOrd="0" destOrd="0" presId="urn:microsoft.com/office/officeart/2005/8/layout/equation2"/>
    <dgm:cxn modelId="{F8EC418C-331D-49EE-8E96-BB6ABA76CBAA}" type="presParOf" srcId="{71990526-0148-468D-98EA-0CA5900CC035}" destId="{C569952B-2DCA-4265-8F1B-DBFD1A8C449E}" srcOrd="1" destOrd="0" presId="urn:microsoft.com/office/officeart/2005/8/layout/equation2"/>
    <dgm:cxn modelId="{09BE6095-B942-437F-8A8C-8D10B8F4618B}" type="presParOf" srcId="{71990526-0148-468D-98EA-0CA5900CC035}" destId="{5BAAC237-F754-4474-81F7-EE7C4C7EEF6C}" srcOrd="2" destOrd="0" presId="urn:microsoft.com/office/officeart/2005/8/layout/equation2"/>
    <dgm:cxn modelId="{E6D7443B-3332-41DC-9EB7-2A5B81D3676D}" type="presParOf" srcId="{71990526-0148-468D-98EA-0CA5900CC035}" destId="{3EA0DF78-8FBD-4CF0-9922-FCD93D7BBC77}" srcOrd="3" destOrd="0" presId="urn:microsoft.com/office/officeart/2005/8/layout/equation2"/>
    <dgm:cxn modelId="{073549E9-5666-48E7-824B-807D7A1F5815}" type="presParOf" srcId="{71990526-0148-468D-98EA-0CA5900CC035}" destId="{A0B8F489-D28E-4A51-B6EB-128E334A28A5}" srcOrd="4" destOrd="0" presId="urn:microsoft.com/office/officeart/2005/8/layout/equation2"/>
    <dgm:cxn modelId="{7AE84349-9D5F-435B-952D-74C81FA482E9}" type="presParOf" srcId="{15489362-C98E-4AEE-AE78-699CBE13EDD3}" destId="{1ABDB1EC-9B04-4B8A-9E1F-CB6B4CCA4162}" srcOrd="1" destOrd="0" presId="urn:microsoft.com/office/officeart/2005/8/layout/equation2"/>
    <dgm:cxn modelId="{E6555CF4-4E3B-4F33-9AE1-428288A392BD}" type="presParOf" srcId="{1ABDB1EC-9B04-4B8A-9E1F-CB6B4CCA4162}" destId="{43AECE95-32BC-45C8-A79C-AB496C3D88A6}" srcOrd="0" destOrd="0" presId="urn:microsoft.com/office/officeart/2005/8/layout/equation2"/>
    <dgm:cxn modelId="{32C88090-BC61-422B-A24A-D8A0AC283703}" type="presParOf" srcId="{15489362-C98E-4AEE-AE78-699CBE13EDD3}" destId="{BDE4DB84-1647-4DF7-9E32-7741A1E009A0}"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6B4F5DA-7DEA-434E-9B30-F38D116093F9}" type="doc">
      <dgm:prSet loTypeId="urn:microsoft.com/office/officeart/2005/8/layout/pyramid4" loCatId="relationship" qsTypeId="urn:microsoft.com/office/officeart/2005/8/quickstyle/3d2" qsCatId="3D" csTypeId="urn:microsoft.com/office/officeart/2005/8/colors/accent1_2" csCatId="accent1" phldr="1"/>
      <dgm:spPr/>
      <dgm:t>
        <a:bodyPr/>
        <a:lstStyle/>
        <a:p>
          <a:endParaRPr lang="it-IT"/>
        </a:p>
      </dgm:t>
    </dgm:pt>
    <dgm:pt modelId="{52CD076C-3A9B-4D1D-BDD3-08C9150D16C3}">
      <dgm:prSet phldrT="[Testo]"/>
      <dgm:spPr/>
      <dgm:t>
        <a:bodyPr/>
        <a:lstStyle/>
        <a:p>
          <a:r>
            <a:rPr lang="it-IT" dirty="0" smtClean="0"/>
            <a:t>In accordo con la famiglia</a:t>
          </a:r>
          <a:endParaRPr lang="it-IT" dirty="0"/>
        </a:p>
      </dgm:t>
    </dgm:pt>
    <dgm:pt modelId="{57A7F0F7-CAE2-4BBF-9021-0B34A4EC1C24}" type="parTrans" cxnId="{17461BD8-0FB6-467F-905A-8985A3205625}">
      <dgm:prSet/>
      <dgm:spPr/>
      <dgm:t>
        <a:bodyPr/>
        <a:lstStyle/>
        <a:p>
          <a:endParaRPr lang="it-IT"/>
        </a:p>
      </dgm:t>
    </dgm:pt>
    <dgm:pt modelId="{E1B201F0-F7EF-4795-B671-45EBC393F81D}" type="sibTrans" cxnId="{17461BD8-0FB6-467F-905A-8985A3205625}">
      <dgm:prSet/>
      <dgm:spPr/>
      <dgm:t>
        <a:bodyPr/>
        <a:lstStyle/>
        <a:p>
          <a:endParaRPr lang="it-IT"/>
        </a:p>
      </dgm:t>
    </dgm:pt>
    <dgm:pt modelId="{C4D46E74-557D-464E-BE13-2684DB00AF7C}">
      <dgm:prSet phldrT="[Testo]"/>
      <dgm:spPr/>
      <dgm:t>
        <a:bodyPr/>
        <a:lstStyle/>
        <a:p>
          <a:r>
            <a:rPr lang="it-IT" dirty="0" smtClean="0"/>
            <a:t>Ai compagni di classe</a:t>
          </a:r>
          <a:endParaRPr lang="it-IT" dirty="0"/>
        </a:p>
      </dgm:t>
    </dgm:pt>
    <dgm:pt modelId="{1D5908E8-AEE9-489E-BDDD-E1B03E283A77}" type="parTrans" cxnId="{3BBF6901-FBD0-4452-9F70-F102B28B46B6}">
      <dgm:prSet/>
      <dgm:spPr/>
      <dgm:t>
        <a:bodyPr/>
        <a:lstStyle/>
        <a:p>
          <a:endParaRPr lang="it-IT"/>
        </a:p>
      </dgm:t>
    </dgm:pt>
    <dgm:pt modelId="{CFDED65F-AF73-4ECD-810B-4B51064064A9}" type="sibTrans" cxnId="{3BBF6901-FBD0-4452-9F70-F102B28B46B6}">
      <dgm:prSet/>
      <dgm:spPr/>
      <dgm:t>
        <a:bodyPr/>
        <a:lstStyle/>
        <a:p>
          <a:endParaRPr lang="it-IT"/>
        </a:p>
      </dgm:t>
    </dgm:pt>
    <dgm:pt modelId="{8CC50B91-A9F6-45B4-A323-3912C265C539}">
      <dgm:prSet phldrT="[Testo]"/>
      <dgm:spPr/>
      <dgm:t>
        <a:bodyPr/>
        <a:lstStyle/>
        <a:p>
          <a:r>
            <a:rPr lang="it-IT" dirty="0" smtClean="0"/>
            <a:t>Il coordinatore spiega le applicazioni  di strumenti e misure</a:t>
          </a:r>
          <a:endParaRPr lang="it-IT" dirty="0"/>
        </a:p>
      </dgm:t>
    </dgm:pt>
    <dgm:pt modelId="{78BDBCAE-F340-4627-83EA-4207273473A1}" type="parTrans" cxnId="{2867AC06-1007-4A0B-9665-56330370DE4E}">
      <dgm:prSet/>
      <dgm:spPr/>
      <dgm:t>
        <a:bodyPr/>
        <a:lstStyle/>
        <a:p>
          <a:endParaRPr lang="it-IT"/>
        </a:p>
      </dgm:t>
    </dgm:pt>
    <dgm:pt modelId="{D29F66E3-1E05-435F-9BDD-7666259D899A}" type="sibTrans" cxnId="{2867AC06-1007-4A0B-9665-56330370DE4E}">
      <dgm:prSet/>
      <dgm:spPr/>
      <dgm:t>
        <a:bodyPr/>
        <a:lstStyle/>
        <a:p>
          <a:endParaRPr lang="it-IT"/>
        </a:p>
      </dgm:t>
    </dgm:pt>
    <dgm:pt modelId="{E580C278-B4BB-443C-8A7B-FD3341DA9EB4}">
      <dgm:prSet phldrT="[Testo]"/>
      <dgm:spPr/>
      <dgm:t>
        <a:bodyPr/>
        <a:lstStyle/>
        <a:p>
          <a:r>
            <a:rPr lang="it-IT" dirty="0" smtClean="0"/>
            <a:t>Per evitare la stigmatizzazione dell’alunno DSA</a:t>
          </a:r>
          <a:endParaRPr lang="it-IT" dirty="0"/>
        </a:p>
      </dgm:t>
    </dgm:pt>
    <dgm:pt modelId="{AE20E244-13C3-4C35-B779-0F4F81586913}" type="parTrans" cxnId="{1CE1AF63-A19F-4E40-9374-690B6CE7E868}">
      <dgm:prSet/>
      <dgm:spPr/>
      <dgm:t>
        <a:bodyPr/>
        <a:lstStyle/>
        <a:p>
          <a:endParaRPr lang="it-IT"/>
        </a:p>
      </dgm:t>
    </dgm:pt>
    <dgm:pt modelId="{27D73B4B-7B36-4193-8B4F-DB48442FF45F}" type="sibTrans" cxnId="{1CE1AF63-A19F-4E40-9374-690B6CE7E868}">
      <dgm:prSet/>
      <dgm:spPr/>
      <dgm:t>
        <a:bodyPr/>
        <a:lstStyle/>
        <a:p>
          <a:endParaRPr lang="it-IT"/>
        </a:p>
      </dgm:t>
    </dgm:pt>
    <dgm:pt modelId="{CE606423-417E-4B11-8E6E-833F3A472A29}" type="pres">
      <dgm:prSet presAssocID="{26B4F5DA-7DEA-434E-9B30-F38D116093F9}" presName="compositeShape" presStyleCnt="0">
        <dgm:presLayoutVars>
          <dgm:chMax val="9"/>
          <dgm:dir/>
          <dgm:resizeHandles val="exact"/>
        </dgm:presLayoutVars>
      </dgm:prSet>
      <dgm:spPr/>
      <dgm:t>
        <a:bodyPr/>
        <a:lstStyle/>
        <a:p>
          <a:endParaRPr lang="it-IT"/>
        </a:p>
      </dgm:t>
    </dgm:pt>
    <dgm:pt modelId="{16E122DE-43F3-48EA-A5DF-D5A72FAC17A0}" type="pres">
      <dgm:prSet presAssocID="{26B4F5DA-7DEA-434E-9B30-F38D116093F9}" presName="triangle1" presStyleLbl="node1" presStyleIdx="0" presStyleCnt="4">
        <dgm:presLayoutVars>
          <dgm:bulletEnabled val="1"/>
        </dgm:presLayoutVars>
      </dgm:prSet>
      <dgm:spPr/>
      <dgm:t>
        <a:bodyPr/>
        <a:lstStyle/>
        <a:p>
          <a:endParaRPr lang="it-IT"/>
        </a:p>
      </dgm:t>
    </dgm:pt>
    <dgm:pt modelId="{18A1F2D0-4DDE-43E2-A740-C8CA59889636}" type="pres">
      <dgm:prSet presAssocID="{26B4F5DA-7DEA-434E-9B30-F38D116093F9}" presName="triangle2" presStyleLbl="node1" presStyleIdx="1" presStyleCnt="4">
        <dgm:presLayoutVars>
          <dgm:bulletEnabled val="1"/>
        </dgm:presLayoutVars>
      </dgm:prSet>
      <dgm:spPr/>
      <dgm:t>
        <a:bodyPr/>
        <a:lstStyle/>
        <a:p>
          <a:endParaRPr lang="it-IT"/>
        </a:p>
      </dgm:t>
    </dgm:pt>
    <dgm:pt modelId="{FA776E43-1793-4244-8EE2-E747D8D32F16}" type="pres">
      <dgm:prSet presAssocID="{26B4F5DA-7DEA-434E-9B30-F38D116093F9}" presName="triangle3" presStyleLbl="node1" presStyleIdx="2" presStyleCnt="4">
        <dgm:presLayoutVars>
          <dgm:bulletEnabled val="1"/>
        </dgm:presLayoutVars>
      </dgm:prSet>
      <dgm:spPr/>
      <dgm:t>
        <a:bodyPr/>
        <a:lstStyle/>
        <a:p>
          <a:endParaRPr lang="it-IT"/>
        </a:p>
      </dgm:t>
    </dgm:pt>
    <dgm:pt modelId="{B86F22ED-701B-4D55-AB6B-D08F6B1A9992}" type="pres">
      <dgm:prSet presAssocID="{26B4F5DA-7DEA-434E-9B30-F38D116093F9}" presName="triangle4" presStyleLbl="node1" presStyleIdx="3" presStyleCnt="4">
        <dgm:presLayoutVars>
          <dgm:bulletEnabled val="1"/>
        </dgm:presLayoutVars>
      </dgm:prSet>
      <dgm:spPr/>
      <dgm:t>
        <a:bodyPr/>
        <a:lstStyle/>
        <a:p>
          <a:endParaRPr lang="it-IT"/>
        </a:p>
      </dgm:t>
    </dgm:pt>
  </dgm:ptLst>
  <dgm:cxnLst>
    <dgm:cxn modelId="{1CE1AF63-A19F-4E40-9374-690B6CE7E868}" srcId="{26B4F5DA-7DEA-434E-9B30-F38D116093F9}" destId="{E580C278-B4BB-443C-8A7B-FD3341DA9EB4}" srcOrd="3" destOrd="0" parTransId="{AE20E244-13C3-4C35-B779-0F4F81586913}" sibTransId="{27D73B4B-7B36-4193-8B4F-DB48442FF45F}"/>
    <dgm:cxn modelId="{CD453DF2-6B3E-442D-B39F-3B604AE53262}" type="presOf" srcId="{52CD076C-3A9B-4D1D-BDD3-08C9150D16C3}" destId="{16E122DE-43F3-48EA-A5DF-D5A72FAC17A0}" srcOrd="0" destOrd="0" presId="urn:microsoft.com/office/officeart/2005/8/layout/pyramid4"/>
    <dgm:cxn modelId="{1D2F01AF-939F-46CD-8EAA-826E79C45908}" type="presOf" srcId="{E580C278-B4BB-443C-8A7B-FD3341DA9EB4}" destId="{B86F22ED-701B-4D55-AB6B-D08F6B1A9992}" srcOrd="0" destOrd="0" presId="urn:microsoft.com/office/officeart/2005/8/layout/pyramid4"/>
    <dgm:cxn modelId="{17461BD8-0FB6-467F-905A-8985A3205625}" srcId="{26B4F5DA-7DEA-434E-9B30-F38D116093F9}" destId="{52CD076C-3A9B-4D1D-BDD3-08C9150D16C3}" srcOrd="0" destOrd="0" parTransId="{57A7F0F7-CAE2-4BBF-9021-0B34A4EC1C24}" sibTransId="{E1B201F0-F7EF-4795-B671-45EBC393F81D}"/>
    <dgm:cxn modelId="{5DC6E882-E80B-4EB9-AA83-1E09271FB039}" type="presOf" srcId="{8CC50B91-A9F6-45B4-A323-3912C265C539}" destId="{FA776E43-1793-4244-8EE2-E747D8D32F16}" srcOrd="0" destOrd="0" presId="urn:microsoft.com/office/officeart/2005/8/layout/pyramid4"/>
    <dgm:cxn modelId="{EDFC4B45-1A95-4CB9-BC41-E7A5135969C5}" type="presOf" srcId="{26B4F5DA-7DEA-434E-9B30-F38D116093F9}" destId="{CE606423-417E-4B11-8E6E-833F3A472A29}" srcOrd="0" destOrd="0" presId="urn:microsoft.com/office/officeart/2005/8/layout/pyramid4"/>
    <dgm:cxn modelId="{3BBF6901-FBD0-4452-9F70-F102B28B46B6}" srcId="{26B4F5DA-7DEA-434E-9B30-F38D116093F9}" destId="{C4D46E74-557D-464E-BE13-2684DB00AF7C}" srcOrd="1" destOrd="0" parTransId="{1D5908E8-AEE9-489E-BDDD-E1B03E283A77}" sibTransId="{CFDED65F-AF73-4ECD-810B-4B51064064A9}"/>
    <dgm:cxn modelId="{2867AC06-1007-4A0B-9665-56330370DE4E}" srcId="{26B4F5DA-7DEA-434E-9B30-F38D116093F9}" destId="{8CC50B91-A9F6-45B4-A323-3912C265C539}" srcOrd="2" destOrd="0" parTransId="{78BDBCAE-F340-4627-83EA-4207273473A1}" sibTransId="{D29F66E3-1E05-435F-9BDD-7666259D899A}"/>
    <dgm:cxn modelId="{6252C65C-41CE-448F-99BD-3316863E8883}" type="presOf" srcId="{C4D46E74-557D-464E-BE13-2684DB00AF7C}" destId="{18A1F2D0-4DDE-43E2-A740-C8CA59889636}" srcOrd="0" destOrd="0" presId="urn:microsoft.com/office/officeart/2005/8/layout/pyramid4"/>
    <dgm:cxn modelId="{9D37825F-BCD8-4540-A794-8076480040A3}" type="presParOf" srcId="{CE606423-417E-4B11-8E6E-833F3A472A29}" destId="{16E122DE-43F3-48EA-A5DF-D5A72FAC17A0}" srcOrd="0" destOrd="0" presId="urn:microsoft.com/office/officeart/2005/8/layout/pyramid4"/>
    <dgm:cxn modelId="{1D367391-2E1D-4906-9086-56290F92F34D}" type="presParOf" srcId="{CE606423-417E-4B11-8E6E-833F3A472A29}" destId="{18A1F2D0-4DDE-43E2-A740-C8CA59889636}" srcOrd="1" destOrd="0" presId="urn:microsoft.com/office/officeart/2005/8/layout/pyramid4"/>
    <dgm:cxn modelId="{A7BB3D8E-7692-4167-AEA6-C14741BD5231}" type="presParOf" srcId="{CE606423-417E-4B11-8E6E-833F3A472A29}" destId="{FA776E43-1793-4244-8EE2-E747D8D32F16}" srcOrd="2" destOrd="0" presId="urn:microsoft.com/office/officeart/2005/8/layout/pyramid4"/>
    <dgm:cxn modelId="{CB558292-8082-4DFA-B609-AB9F6637D8C5}" type="presParOf" srcId="{CE606423-417E-4B11-8E6E-833F3A472A29}" destId="{B86F22ED-701B-4D55-AB6B-D08F6B1A9992}" srcOrd="3" destOrd="0" presId="urn:microsoft.com/office/officeart/2005/8/layout/pyramid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D6388C-D567-4DAC-AA4A-94FBAF03124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4546C8B1-4F73-4298-B010-A1C965DFA629}">
      <dgm:prSet phldrT="[Testo]"/>
      <dgm:spPr/>
      <dgm:t>
        <a:bodyPr/>
        <a:lstStyle/>
        <a:p>
          <a:r>
            <a:rPr lang="it-IT" dirty="0" smtClean="0"/>
            <a:t>Il raggiungimento degli obiettivi di apprendimento</a:t>
          </a:r>
          <a:endParaRPr lang="it-IT" dirty="0"/>
        </a:p>
      </dgm:t>
    </dgm:pt>
    <dgm:pt modelId="{1A75C577-0F04-4289-A58B-5259F43349AB}" type="parTrans" cxnId="{A4BF0AE8-E17F-4D98-8A14-5BD6E54A4957}">
      <dgm:prSet/>
      <dgm:spPr/>
      <dgm:t>
        <a:bodyPr/>
        <a:lstStyle/>
        <a:p>
          <a:endParaRPr lang="it-IT"/>
        </a:p>
      </dgm:t>
    </dgm:pt>
    <dgm:pt modelId="{683C2F29-F27B-4E58-8F91-0A653807D159}" type="sibTrans" cxnId="{A4BF0AE8-E17F-4D98-8A14-5BD6E54A4957}">
      <dgm:prSet/>
      <dgm:spPr/>
      <dgm:t>
        <a:bodyPr/>
        <a:lstStyle/>
        <a:p>
          <a:endParaRPr lang="it-IT"/>
        </a:p>
      </dgm:t>
    </dgm:pt>
    <dgm:pt modelId="{E123B8CF-7374-4559-BB40-76710F68D29E}">
      <dgm:prSet phldrT="[Testo]"/>
      <dgm:spPr/>
      <dgm:t>
        <a:bodyPr/>
        <a:lstStyle/>
        <a:p>
          <a:r>
            <a:rPr lang="it-IT" dirty="0" smtClean="0"/>
            <a:t>Prevede una </a:t>
          </a:r>
          <a:r>
            <a:rPr lang="it-IT" dirty="0" err="1" smtClean="0"/>
            <a:t>riarticolazione</a:t>
          </a:r>
          <a:r>
            <a:rPr lang="it-IT" dirty="0" smtClean="0"/>
            <a:t> della modalità didattica</a:t>
          </a:r>
          <a:endParaRPr lang="it-IT" dirty="0"/>
        </a:p>
      </dgm:t>
    </dgm:pt>
    <dgm:pt modelId="{0ABA9E60-C070-41FA-A07A-CB49A951CE66}" type="parTrans" cxnId="{EFA154C1-AB08-48A1-82B1-CB743D74F409}">
      <dgm:prSet/>
      <dgm:spPr/>
      <dgm:t>
        <a:bodyPr/>
        <a:lstStyle/>
        <a:p>
          <a:endParaRPr lang="it-IT"/>
        </a:p>
      </dgm:t>
    </dgm:pt>
    <dgm:pt modelId="{32C88C93-91FE-467F-AD46-0FCF43808C97}" type="sibTrans" cxnId="{EFA154C1-AB08-48A1-82B1-CB743D74F409}">
      <dgm:prSet/>
      <dgm:spPr/>
      <dgm:t>
        <a:bodyPr/>
        <a:lstStyle/>
        <a:p>
          <a:endParaRPr lang="it-IT"/>
        </a:p>
      </dgm:t>
    </dgm:pt>
    <dgm:pt modelId="{CD9628A3-5481-46EE-BDA0-952ABAF1C696}">
      <dgm:prSet phldrT="[Testo]"/>
      <dgm:spPr/>
      <dgm:t>
        <a:bodyPr/>
        <a:lstStyle/>
        <a:p>
          <a:r>
            <a:rPr lang="it-IT" smtClean="0"/>
            <a:t>Indicano il livello essenziale  di quanto richiesto alle varie istituzioni</a:t>
          </a:r>
          <a:endParaRPr lang="it-IT" dirty="0"/>
        </a:p>
      </dgm:t>
    </dgm:pt>
    <dgm:pt modelId="{1B76CFC7-41FF-4207-B89A-6F1829F3B339}" type="parTrans" cxnId="{C43CD802-3410-4270-BE1F-663D0B17C9CE}">
      <dgm:prSet/>
      <dgm:spPr/>
      <dgm:t>
        <a:bodyPr/>
        <a:lstStyle/>
        <a:p>
          <a:endParaRPr lang="it-IT"/>
        </a:p>
      </dgm:t>
    </dgm:pt>
    <dgm:pt modelId="{44DB36FA-31E9-4AA6-83FB-1F6A4FC93C4F}" type="sibTrans" cxnId="{C43CD802-3410-4270-BE1F-663D0B17C9CE}">
      <dgm:prSet/>
      <dgm:spPr/>
      <dgm:t>
        <a:bodyPr/>
        <a:lstStyle/>
        <a:p>
          <a:endParaRPr lang="it-IT"/>
        </a:p>
      </dgm:t>
    </dgm:pt>
    <dgm:pt modelId="{2C3B7179-53A0-4D01-A971-CE9ACADCEA3D}">
      <dgm:prSet phldrT="[Testo]"/>
      <dgm:spPr/>
      <dgm:t>
        <a:bodyPr/>
        <a:lstStyle/>
        <a:p>
          <a:r>
            <a:rPr lang="it-IT" dirty="0" smtClean="0"/>
            <a:t>Definiscono i compiti dei diversi operatori</a:t>
          </a:r>
          <a:endParaRPr lang="it-IT" dirty="0"/>
        </a:p>
      </dgm:t>
    </dgm:pt>
    <dgm:pt modelId="{70D7883E-A8BD-45B9-BACF-D8FFD297262B}" type="parTrans" cxnId="{ABEDE76D-2551-4AFB-A014-85A563BFF7A5}">
      <dgm:prSet/>
      <dgm:spPr/>
      <dgm:t>
        <a:bodyPr/>
        <a:lstStyle/>
        <a:p>
          <a:endParaRPr lang="it-IT"/>
        </a:p>
      </dgm:t>
    </dgm:pt>
    <dgm:pt modelId="{D0F006EE-01C7-44D1-B016-63BED71134E3}" type="sibTrans" cxnId="{ABEDE76D-2551-4AFB-A014-85A563BFF7A5}">
      <dgm:prSet/>
      <dgm:spPr/>
      <dgm:t>
        <a:bodyPr/>
        <a:lstStyle/>
        <a:p>
          <a:endParaRPr lang="it-IT"/>
        </a:p>
      </dgm:t>
    </dgm:pt>
    <dgm:pt modelId="{79188F2C-38FC-4B21-A863-AFC3A348701F}">
      <dgm:prSet phldrT="[Testo]"/>
      <dgm:spPr/>
      <dgm:t>
        <a:bodyPr/>
        <a:lstStyle/>
        <a:p>
          <a:r>
            <a:rPr lang="it-IT" dirty="0" smtClean="0"/>
            <a:t>Istruiscono sul tema DSA, sulla didattica e sugli strumenti</a:t>
          </a:r>
          <a:endParaRPr lang="it-IT" dirty="0"/>
        </a:p>
      </dgm:t>
    </dgm:pt>
    <dgm:pt modelId="{F8990930-7231-43E9-90E4-AA3201CC95FB}" type="parTrans" cxnId="{60AF6337-D7BB-4E1E-8AAE-7F1E7ECEEB04}">
      <dgm:prSet/>
      <dgm:spPr/>
    </dgm:pt>
    <dgm:pt modelId="{333D0150-4BA0-4AF9-A8E3-9B5113E24F99}" type="sibTrans" cxnId="{60AF6337-D7BB-4E1E-8AAE-7F1E7ECEEB04}">
      <dgm:prSet/>
      <dgm:spPr/>
    </dgm:pt>
    <dgm:pt modelId="{2ED563DF-474B-4404-9272-73570D5B60FA}">
      <dgm:prSet phldrT="[Testo]"/>
      <dgm:spPr/>
      <dgm:t>
        <a:bodyPr/>
        <a:lstStyle/>
        <a:p>
          <a:r>
            <a:rPr lang="it-IT" smtClean="0"/>
            <a:t>Le linee guida</a:t>
          </a:r>
          <a:endParaRPr lang="it-IT" dirty="0"/>
        </a:p>
      </dgm:t>
    </dgm:pt>
    <dgm:pt modelId="{83419FF1-7B90-4FE4-A33C-54B4DD47598D}" type="sibTrans" cxnId="{A3D01307-43AA-47F5-BAF3-8D64459D6696}">
      <dgm:prSet/>
      <dgm:spPr/>
      <dgm:t>
        <a:bodyPr/>
        <a:lstStyle/>
        <a:p>
          <a:endParaRPr lang="it-IT"/>
        </a:p>
      </dgm:t>
    </dgm:pt>
    <dgm:pt modelId="{6F1499C7-B93B-4477-AE81-57BB1A9AA669}" type="parTrans" cxnId="{A3D01307-43AA-47F5-BAF3-8D64459D6696}">
      <dgm:prSet/>
      <dgm:spPr/>
      <dgm:t>
        <a:bodyPr/>
        <a:lstStyle/>
        <a:p>
          <a:endParaRPr lang="it-IT"/>
        </a:p>
      </dgm:t>
    </dgm:pt>
    <dgm:pt modelId="{7F1EE478-1BD0-4F28-9C78-0E3FC008648D}" type="pres">
      <dgm:prSet presAssocID="{B8D6388C-D567-4DAC-AA4A-94FBAF031249}" presName="linearFlow" presStyleCnt="0">
        <dgm:presLayoutVars>
          <dgm:dir/>
          <dgm:animLvl val="lvl"/>
          <dgm:resizeHandles val="exact"/>
        </dgm:presLayoutVars>
      </dgm:prSet>
      <dgm:spPr/>
      <dgm:t>
        <a:bodyPr/>
        <a:lstStyle/>
        <a:p>
          <a:endParaRPr lang="it-IT"/>
        </a:p>
      </dgm:t>
    </dgm:pt>
    <dgm:pt modelId="{6634D9DF-9089-411A-884D-1E7DDF5E4A8C}" type="pres">
      <dgm:prSet presAssocID="{4546C8B1-4F73-4298-B010-A1C965DFA629}" presName="composite" presStyleCnt="0"/>
      <dgm:spPr/>
    </dgm:pt>
    <dgm:pt modelId="{D03262E0-01F3-4FB8-AE23-5346C39A0419}" type="pres">
      <dgm:prSet presAssocID="{4546C8B1-4F73-4298-B010-A1C965DFA629}" presName="parentText" presStyleLbl="alignNode1" presStyleIdx="0" presStyleCnt="2">
        <dgm:presLayoutVars>
          <dgm:chMax val="1"/>
          <dgm:bulletEnabled val="1"/>
        </dgm:presLayoutVars>
      </dgm:prSet>
      <dgm:spPr/>
      <dgm:t>
        <a:bodyPr/>
        <a:lstStyle/>
        <a:p>
          <a:endParaRPr lang="it-IT"/>
        </a:p>
      </dgm:t>
    </dgm:pt>
    <dgm:pt modelId="{55E0F2E8-9371-4EEA-9D89-50E34DB8EC84}" type="pres">
      <dgm:prSet presAssocID="{4546C8B1-4F73-4298-B010-A1C965DFA629}" presName="descendantText" presStyleLbl="alignAcc1" presStyleIdx="0" presStyleCnt="2">
        <dgm:presLayoutVars>
          <dgm:bulletEnabled val="1"/>
        </dgm:presLayoutVars>
      </dgm:prSet>
      <dgm:spPr/>
      <dgm:t>
        <a:bodyPr/>
        <a:lstStyle/>
        <a:p>
          <a:endParaRPr lang="it-IT"/>
        </a:p>
      </dgm:t>
    </dgm:pt>
    <dgm:pt modelId="{EF5AADAD-3A50-4919-A4E5-AD665EEC29AF}" type="pres">
      <dgm:prSet presAssocID="{683C2F29-F27B-4E58-8F91-0A653807D159}" presName="sp" presStyleCnt="0"/>
      <dgm:spPr/>
    </dgm:pt>
    <dgm:pt modelId="{E004A8F9-F793-433C-803F-870B02091D73}" type="pres">
      <dgm:prSet presAssocID="{2ED563DF-474B-4404-9272-73570D5B60FA}" presName="composite" presStyleCnt="0"/>
      <dgm:spPr/>
    </dgm:pt>
    <dgm:pt modelId="{B48EDE7D-3D7E-4428-A726-5E18EA85F63C}" type="pres">
      <dgm:prSet presAssocID="{2ED563DF-474B-4404-9272-73570D5B60FA}" presName="parentText" presStyleLbl="alignNode1" presStyleIdx="1" presStyleCnt="2">
        <dgm:presLayoutVars>
          <dgm:chMax val="1"/>
          <dgm:bulletEnabled val="1"/>
        </dgm:presLayoutVars>
      </dgm:prSet>
      <dgm:spPr/>
      <dgm:t>
        <a:bodyPr/>
        <a:lstStyle/>
        <a:p>
          <a:endParaRPr lang="it-IT"/>
        </a:p>
      </dgm:t>
    </dgm:pt>
    <dgm:pt modelId="{EE2D2C34-4379-420D-BDE1-663C6F14EAF9}" type="pres">
      <dgm:prSet presAssocID="{2ED563DF-474B-4404-9272-73570D5B60FA}" presName="descendantText" presStyleLbl="alignAcc1" presStyleIdx="1" presStyleCnt="2">
        <dgm:presLayoutVars>
          <dgm:bulletEnabled val="1"/>
        </dgm:presLayoutVars>
      </dgm:prSet>
      <dgm:spPr/>
      <dgm:t>
        <a:bodyPr/>
        <a:lstStyle/>
        <a:p>
          <a:endParaRPr lang="it-IT"/>
        </a:p>
      </dgm:t>
    </dgm:pt>
  </dgm:ptLst>
  <dgm:cxnLst>
    <dgm:cxn modelId="{AB97DAF9-EE76-484B-8955-F65A321F4712}" type="presOf" srcId="{4546C8B1-4F73-4298-B010-A1C965DFA629}" destId="{D03262E0-01F3-4FB8-AE23-5346C39A0419}" srcOrd="0" destOrd="0" presId="urn:microsoft.com/office/officeart/2005/8/layout/chevron2"/>
    <dgm:cxn modelId="{B0CC1926-CFBE-462C-8873-D0FE9E02A203}" type="presOf" srcId="{B8D6388C-D567-4DAC-AA4A-94FBAF031249}" destId="{7F1EE478-1BD0-4F28-9C78-0E3FC008648D}" srcOrd="0" destOrd="0" presId="urn:microsoft.com/office/officeart/2005/8/layout/chevron2"/>
    <dgm:cxn modelId="{ABEDE76D-2551-4AFB-A014-85A563BFF7A5}" srcId="{2ED563DF-474B-4404-9272-73570D5B60FA}" destId="{2C3B7179-53A0-4D01-A971-CE9ACADCEA3D}" srcOrd="2" destOrd="0" parTransId="{70D7883E-A8BD-45B9-BACF-D8FFD297262B}" sibTransId="{D0F006EE-01C7-44D1-B016-63BED71134E3}"/>
    <dgm:cxn modelId="{24E94F6C-9B31-4542-B2E5-6C52ED00DC84}" type="presOf" srcId="{2ED563DF-474B-4404-9272-73570D5B60FA}" destId="{B48EDE7D-3D7E-4428-A726-5E18EA85F63C}" srcOrd="0" destOrd="0" presId="urn:microsoft.com/office/officeart/2005/8/layout/chevron2"/>
    <dgm:cxn modelId="{60AF6337-D7BB-4E1E-8AAE-7F1E7ECEEB04}" srcId="{2ED563DF-474B-4404-9272-73570D5B60FA}" destId="{79188F2C-38FC-4B21-A863-AFC3A348701F}" srcOrd="1" destOrd="0" parTransId="{F8990930-7231-43E9-90E4-AA3201CC95FB}" sibTransId="{333D0150-4BA0-4AF9-A8E3-9B5113E24F99}"/>
    <dgm:cxn modelId="{6AD03B72-7FA4-422A-A4BD-A1CC391F6EA3}" type="presOf" srcId="{79188F2C-38FC-4B21-A863-AFC3A348701F}" destId="{EE2D2C34-4379-420D-BDE1-663C6F14EAF9}" srcOrd="0" destOrd="1" presId="urn:microsoft.com/office/officeart/2005/8/layout/chevron2"/>
    <dgm:cxn modelId="{A3D01307-43AA-47F5-BAF3-8D64459D6696}" srcId="{B8D6388C-D567-4DAC-AA4A-94FBAF031249}" destId="{2ED563DF-474B-4404-9272-73570D5B60FA}" srcOrd="1" destOrd="0" parTransId="{6F1499C7-B93B-4477-AE81-57BB1A9AA669}" sibTransId="{83419FF1-7B90-4FE4-A33C-54B4DD47598D}"/>
    <dgm:cxn modelId="{A4BF0AE8-E17F-4D98-8A14-5BD6E54A4957}" srcId="{B8D6388C-D567-4DAC-AA4A-94FBAF031249}" destId="{4546C8B1-4F73-4298-B010-A1C965DFA629}" srcOrd="0" destOrd="0" parTransId="{1A75C577-0F04-4289-A58B-5259F43349AB}" sibTransId="{683C2F29-F27B-4E58-8F91-0A653807D159}"/>
    <dgm:cxn modelId="{FC71073E-A11F-4676-B308-067AB3CD9255}" type="presOf" srcId="{E123B8CF-7374-4559-BB40-76710F68D29E}" destId="{55E0F2E8-9371-4EEA-9D89-50E34DB8EC84}" srcOrd="0" destOrd="0" presId="urn:microsoft.com/office/officeart/2005/8/layout/chevron2"/>
    <dgm:cxn modelId="{EE9E1625-6E53-4A3A-A914-403F06CBB8EA}" type="presOf" srcId="{2C3B7179-53A0-4D01-A971-CE9ACADCEA3D}" destId="{EE2D2C34-4379-420D-BDE1-663C6F14EAF9}" srcOrd="0" destOrd="2" presId="urn:microsoft.com/office/officeart/2005/8/layout/chevron2"/>
    <dgm:cxn modelId="{C43CD802-3410-4270-BE1F-663D0B17C9CE}" srcId="{2ED563DF-474B-4404-9272-73570D5B60FA}" destId="{CD9628A3-5481-46EE-BDA0-952ABAF1C696}" srcOrd="0" destOrd="0" parTransId="{1B76CFC7-41FF-4207-B89A-6F1829F3B339}" sibTransId="{44DB36FA-31E9-4AA6-83FB-1F6A4FC93C4F}"/>
    <dgm:cxn modelId="{EFA154C1-AB08-48A1-82B1-CB743D74F409}" srcId="{4546C8B1-4F73-4298-B010-A1C965DFA629}" destId="{E123B8CF-7374-4559-BB40-76710F68D29E}" srcOrd="0" destOrd="0" parTransId="{0ABA9E60-C070-41FA-A07A-CB49A951CE66}" sibTransId="{32C88C93-91FE-467F-AD46-0FCF43808C97}"/>
    <dgm:cxn modelId="{F40E1649-D323-4B47-AC47-4634071E66A0}" type="presOf" srcId="{CD9628A3-5481-46EE-BDA0-952ABAF1C696}" destId="{EE2D2C34-4379-420D-BDE1-663C6F14EAF9}" srcOrd="0" destOrd="0" presId="urn:microsoft.com/office/officeart/2005/8/layout/chevron2"/>
    <dgm:cxn modelId="{060C580F-C704-4D44-9B34-5AF400A5E2E2}" type="presParOf" srcId="{7F1EE478-1BD0-4F28-9C78-0E3FC008648D}" destId="{6634D9DF-9089-411A-884D-1E7DDF5E4A8C}" srcOrd="0" destOrd="0" presId="urn:microsoft.com/office/officeart/2005/8/layout/chevron2"/>
    <dgm:cxn modelId="{7DA77FDB-394A-4813-86F5-BEA85D85FD67}" type="presParOf" srcId="{6634D9DF-9089-411A-884D-1E7DDF5E4A8C}" destId="{D03262E0-01F3-4FB8-AE23-5346C39A0419}" srcOrd="0" destOrd="0" presId="urn:microsoft.com/office/officeart/2005/8/layout/chevron2"/>
    <dgm:cxn modelId="{F3295E3D-64AB-4AC5-982B-88B1E8188DCD}" type="presParOf" srcId="{6634D9DF-9089-411A-884D-1E7DDF5E4A8C}" destId="{55E0F2E8-9371-4EEA-9D89-50E34DB8EC84}" srcOrd="1" destOrd="0" presId="urn:microsoft.com/office/officeart/2005/8/layout/chevron2"/>
    <dgm:cxn modelId="{A19468A8-ADDB-4638-9F44-776FAC991516}" type="presParOf" srcId="{7F1EE478-1BD0-4F28-9C78-0E3FC008648D}" destId="{EF5AADAD-3A50-4919-A4E5-AD665EEC29AF}" srcOrd="1" destOrd="0" presId="urn:microsoft.com/office/officeart/2005/8/layout/chevron2"/>
    <dgm:cxn modelId="{C34AC8F0-D787-4D5B-894B-9537AD42167A}" type="presParOf" srcId="{7F1EE478-1BD0-4F28-9C78-0E3FC008648D}" destId="{E004A8F9-F793-433C-803F-870B02091D73}" srcOrd="2" destOrd="0" presId="urn:microsoft.com/office/officeart/2005/8/layout/chevron2"/>
    <dgm:cxn modelId="{5F314C1B-FFE8-41B3-90ED-56780C9116D1}" type="presParOf" srcId="{E004A8F9-F793-433C-803F-870B02091D73}" destId="{B48EDE7D-3D7E-4428-A726-5E18EA85F63C}" srcOrd="0" destOrd="0" presId="urn:microsoft.com/office/officeart/2005/8/layout/chevron2"/>
    <dgm:cxn modelId="{868A1C42-4D1A-4B48-B4C5-5308835C376D}" type="presParOf" srcId="{E004A8F9-F793-433C-803F-870B02091D73}" destId="{EE2D2C34-4379-420D-BDE1-663C6F14EAF9}"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C8B401-B6A4-4991-8E95-91D0092C88C8}" type="doc">
      <dgm:prSet loTypeId="urn:microsoft.com/office/officeart/2005/8/layout/cycle4" loCatId="cycle" qsTypeId="urn:microsoft.com/office/officeart/2005/8/quickstyle/simple1" qsCatId="simple" csTypeId="urn:microsoft.com/office/officeart/2005/8/colors/accent1_2" csCatId="accent1" phldr="1"/>
      <dgm:spPr/>
    </dgm:pt>
    <dgm:pt modelId="{CBA5AC11-07C8-46D5-AE5C-5FD69234EE80}">
      <dgm:prSet phldrT="[Testo]"/>
      <dgm:spPr/>
      <dgm:t>
        <a:bodyPr/>
        <a:lstStyle/>
        <a:p>
          <a:r>
            <a:rPr lang="it-IT" dirty="0" smtClean="0"/>
            <a:t>Dislessia (Lettura)</a:t>
          </a:r>
          <a:endParaRPr lang="it-IT" dirty="0"/>
        </a:p>
      </dgm:t>
    </dgm:pt>
    <dgm:pt modelId="{37482CB3-1571-4AED-9ED6-4405B2ABA2D2}" type="parTrans" cxnId="{6974E858-962F-43C8-AE1E-755B9DB36658}">
      <dgm:prSet/>
      <dgm:spPr/>
      <dgm:t>
        <a:bodyPr/>
        <a:lstStyle/>
        <a:p>
          <a:endParaRPr lang="it-IT"/>
        </a:p>
      </dgm:t>
    </dgm:pt>
    <dgm:pt modelId="{3F20385C-428B-4482-8989-C80CAA3D01A0}" type="sibTrans" cxnId="{6974E858-962F-43C8-AE1E-755B9DB36658}">
      <dgm:prSet/>
      <dgm:spPr/>
      <dgm:t>
        <a:bodyPr/>
        <a:lstStyle/>
        <a:p>
          <a:endParaRPr lang="it-IT"/>
        </a:p>
      </dgm:t>
    </dgm:pt>
    <dgm:pt modelId="{F2736964-308D-4091-B48F-10E312A5A86D}">
      <dgm:prSet phldrT="[Testo]"/>
      <dgm:spPr/>
      <dgm:t>
        <a:bodyPr/>
        <a:lstStyle/>
        <a:p>
          <a:r>
            <a:rPr lang="it-IT" dirty="0" err="1" smtClean="0"/>
            <a:t>Disortografia</a:t>
          </a:r>
          <a:r>
            <a:rPr lang="it-IT" dirty="0" smtClean="0"/>
            <a:t> (Scrittura)</a:t>
          </a:r>
          <a:endParaRPr lang="it-IT" dirty="0"/>
        </a:p>
      </dgm:t>
    </dgm:pt>
    <dgm:pt modelId="{D59257A5-5C60-4141-AE0A-B1481CF2C269}" type="parTrans" cxnId="{97B21524-4625-421A-B2B1-5D2C7FD9F981}">
      <dgm:prSet/>
      <dgm:spPr/>
      <dgm:t>
        <a:bodyPr/>
        <a:lstStyle/>
        <a:p>
          <a:endParaRPr lang="it-IT"/>
        </a:p>
      </dgm:t>
    </dgm:pt>
    <dgm:pt modelId="{630860FA-52BC-472D-8007-D16048DA7BB0}" type="sibTrans" cxnId="{97B21524-4625-421A-B2B1-5D2C7FD9F981}">
      <dgm:prSet/>
      <dgm:spPr/>
      <dgm:t>
        <a:bodyPr/>
        <a:lstStyle/>
        <a:p>
          <a:endParaRPr lang="it-IT"/>
        </a:p>
      </dgm:t>
    </dgm:pt>
    <dgm:pt modelId="{779C2DC1-6179-4307-B0A7-9B6A54D200BC}">
      <dgm:prSet phldrT="[Testo]"/>
      <dgm:spPr/>
      <dgm:t>
        <a:bodyPr/>
        <a:lstStyle/>
        <a:p>
          <a:r>
            <a:rPr lang="it-IT" dirty="0" smtClean="0"/>
            <a:t>Disgrafia (Scrittura)</a:t>
          </a:r>
          <a:endParaRPr lang="it-IT" dirty="0"/>
        </a:p>
      </dgm:t>
    </dgm:pt>
    <dgm:pt modelId="{97FEB137-141F-4872-A503-740EAACE6C25}" type="parTrans" cxnId="{5977C950-65A5-4514-A31A-AA09BE673497}">
      <dgm:prSet/>
      <dgm:spPr/>
      <dgm:t>
        <a:bodyPr/>
        <a:lstStyle/>
        <a:p>
          <a:endParaRPr lang="it-IT"/>
        </a:p>
      </dgm:t>
    </dgm:pt>
    <dgm:pt modelId="{B0CF91E0-8F7E-40FD-8DCF-3B1CE711120C}" type="sibTrans" cxnId="{5977C950-65A5-4514-A31A-AA09BE673497}">
      <dgm:prSet/>
      <dgm:spPr/>
      <dgm:t>
        <a:bodyPr/>
        <a:lstStyle/>
        <a:p>
          <a:endParaRPr lang="it-IT"/>
        </a:p>
      </dgm:t>
    </dgm:pt>
    <dgm:pt modelId="{971E2605-8643-4604-8816-CDA5AE18638E}">
      <dgm:prSet phldrT="[Testo]"/>
      <dgm:spPr/>
      <dgm:t>
        <a:bodyPr/>
        <a:lstStyle/>
        <a:p>
          <a:r>
            <a:rPr lang="it-IT" dirty="0" err="1" smtClean="0"/>
            <a:t>Discalculia</a:t>
          </a:r>
          <a:r>
            <a:rPr lang="it-IT" dirty="0" smtClean="0"/>
            <a:t> (Calcolo)</a:t>
          </a:r>
          <a:endParaRPr lang="it-IT" dirty="0"/>
        </a:p>
      </dgm:t>
    </dgm:pt>
    <dgm:pt modelId="{95B1A4F2-D471-4F97-ACA6-49D0B7D41847}" type="parTrans" cxnId="{91054FB5-C481-4A7F-8A97-767194AFADE5}">
      <dgm:prSet/>
      <dgm:spPr/>
      <dgm:t>
        <a:bodyPr/>
        <a:lstStyle/>
        <a:p>
          <a:endParaRPr lang="it-IT"/>
        </a:p>
      </dgm:t>
    </dgm:pt>
    <dgm:pt modelId="{2F8651B4-D2B1-428D-9575-CAC8F8D76BBC}" type="sibTrans" cxnId="{91054FB5-C481-4A7F-8A97-767194AFADE5}">
      <dgm:prSet/>
      <dgm:spPr/>
      <dgm:t>
        <a:bodyPr/>
        <a:lstStyle/>
        <a:p>
          <a:endParaRPr lang="it-IT"/>
        </a:p>
      </dgm:t>
    </dgm:pt>
    <dgm:pt modelId="{B27EDEA0-AB70-41D9-864B-F971108D6A14}">
      <dgm:prSet phldrT="[Testo]"/>
      <dgm:spPr/>
      <dgm:t>
        <a:bodyPr/>
        <a:lstStyle/>
        <a:p>
          <a:endParaRPr lang="it-IT" dirty="0"/>
        </a:p>
      </dgm:t>
    </dgm:pt>
    <dgm:pt modelId="{3B1B01C0-75BE-49E5-BF85-989D19F4B4A1}" type="parTrans" cxnId="{E717B1CC-E049-4375-9782-EF554E0FF71A}">
      <dgm:prSet/>
      <dgm:spPr/>
      <dgm:t>
        <a:bodyPr/>
        <a:lstStyle/>
        <a:p>
          <a:endParaRPr lang="it-IT"/>
        </a:p>
      </dgm:t>
    </dgm:pt>
    <dgm:pt modelId="{366453FD-C293-41A3-9685-558C26877E75}" type="sibTrans" cxnId="{E717B1CC-E049-4375-9782-EF554E0FF71A}">
      <dgm:prSet/>
      <dgm:spPr/>
      <dgm:t>
        <a:bodyPr/>
        <a:lstStyle/>
        <a:p>
          <a:endParaRPr lang="it-IT"/>
        </a:p>
      </dgm:t>
    </dgm:pt>
    <dgm:pt modelId="{2C8F5B0B-4102-45CB-AB14-A69B522DAC49}" type="pres">
      <dgm:prSet presAssocID="{69C8B401-B6A4-4991-8E95-91D0092C88C8}" presName="cycleMatrixDiagram" presStyleCnt="0">
        <dgm:presLayoutVars>
          <dgm:chMax val="1"/>
          <dgm:dir/>
          <dgm:animLvl val="lvl"/>
          <dgm:resizeHandles val="exact"/>
        </dgm:presLayoutVars>
      </dgm:prSet>
      <dgm:spPr/>
    </dgm:pt>
    <dgm:pt modelId="{674E362F-F930-4C00-BE5E-AE67B0A7E68F}" type="pres">
      <dgm:prSet presAssocID="{69C8B401-B6A4-4991-8E95-91D0092C88C8}" presName="children" presStyleCnt="0"/>
      <dgm:spPr/>
    </dgm:pt>
    <dgm:pt modelId="{53EB09F0-0C08-44DE-A8FB-3763E8F1CF12}" type="pres">
      <dgm:prSet presAssocID="{69C8B401-B6A4-4991-8E95-91D0092C88C8}" presName="childPlaceholder" presStyleCnt="0"/>
      <dgm:spPr/>
    </dgm:pt>
    <dgm:pt modelId="{63F419F9-095D-4DAD-9ADB-D2AD5B0C9726}" type="pres">
      <dgm:prSet presAssocID="{69C8B401-B6A4-4991-8E95-91D0092C88C8}" presName="circle" presStyleCnt="0"/>
      <dgm:spPr/>
    </dgm:pt>
    <dgm:pt modelId="{D64777D0-084A-4FB2-9454-468F0C9120EC}" type="pres">
      <dgm:prSet presAssocID="{69C8B401-B6A4-4991-8E95-91D0092C88C8}" presName="quadrant1" presStyleLbl="node1" presStyleIdx="0" presStyleCnt="4">
        <dgm:presLayoutVars>
          <dgm:chMax val="1"/>
          <dgm:bulletEnabled val="1"/>
        </dgm:presLayoutVars>
      </dgm:prSet>
      <dgm:spPr/>
      <dgm:t>
        <a:bodyPr/>
        <a:lstStyle/>
        <a:p>
          <a:endParaRPr lang="it-IT"/>
        </a:p>
      </dgm:t>
    </dgm:pt>
    <dgm:pt modelId="{88A01DC5-76CA-4ED4-BC4B-F7D6B2C9B59A}" type="pres">
      <dgm:prSet presAssocID="{69C8B401-B6A4-4991-8E95-91D0092C88C8}" presName="quadrant2" presStyleLbl="node1" presStyleIdx="1" presStyleCnt="4">
        <dgm:presLayoutVars>
          <dgm:chMax val="1"/>
          <dgm:bulletEnabled val="1"/>
        </dgm:presLayoutVars>
      </dgm:prSet>
      <dgm:spPr/>
      <dgm:t>
        <a:bodyPr/>
        <a:lstStyle/>
        <a:p>
          <a:endParaRPr lang="it-IT"/>
        </a:p>
      </dgm:t>
    </dgm:pt>
    <dgm:pt modelId="{01DA9059-EEC2-49B6-B962-E6AF5F4EFB47}" type="pres">
      <dgm:prSet presAssocID="{69C8B401-B6A4-4991-8E95-91D0092C88C8}" presName="quadrant3" presStyleLbl="node1" presStyleIdx="2" presStyleCnt="4">
        <dgm:presLayoutVars>
          <dgm:chMax val="1"/>
          <dgm:bulletEnabled val="1"/>
        </dgm:presLayoutVars>
      </dgm:prSet>
      <dgm:spPr/>
      <dgm:t>
        <a:bodyPr/>
        <a:lstStyle/>
        <a:p>
          <a:endParaRPr lang="it-IT"/>
        </a:p>
      </dgm:t>
    </dgm:pt>
    <dgm:pt modelId="{2AE1CD8B-119B-45D7-9B56-6C8D2F27104C}" type="pres">
      <dgm:prSet presAssocID="{69C8B401-B6A4-4991-8E95-91D0092C88C8}" presName="quadrant4" presStyleLbl="node1" presStyleIdx="3" presStyleCnt="4">
        <dgm:presLayoutVars>
          <dgm:chMax val="1"/>
          <dgm:bulletEnabled val="1"/>
        </dgm:presLayoutVars>
      </dgm:prSet>
      <dgm:spPr/>
      <dgm:t>
        <a:bodyPr/>
        <a:lstStyle/>
        <a:p>
          <a:endParaRPr lang="it-IT"/>
        </a:p>
      </dgm:t>
    </dgm:pt>
    <dgm:pt modelId="{6BB7EF90-563D-41E8-AE67-748F3804F7B8}" type="pres">
      <dgm:prSet presAssocID="{69C8B401-B6A4-4991-8E95-91D0092C88C8}" presName="quadrantPlaceholder" presStyleCnt="0"/>
      <dgm:spPr/>
    </dgm:pt>
    <dgm:pt modelId="{F2128133-5398-49A6-BD2D-E491F4046E36}" type="pres">
      <dgm:prSet presAssocID="{69C8B401-B6A4-4991-8E95-91D0092C88C8}" presName="center1" presStyleLbl="fgShp" presStyleIdx="0" presStyleCnt="2"/>
      <dgm:spPr/>
    </dgm:pt>
    <dgm:pt modelId="{8F024A21-2953-448E-B7A5-0CF1E44A413C}" type="pres">
      <dgm:prSet presAssocID="{69C8B401-B6A4-4991-8E95-91D0092C88C8}" presName="center2" presStyleLbl="fgShp" presStyleIdx="1" presStyleCnt="2"/>
      <dgm:spPr/>
    </dgm:pt>
  </dgm:ptLst>
  <dgm:cxnLst>
    <dgm:cxn modelId="{E717B1CC-E049-4375-9782-EF554E0FF71A}" srcId="{69C8B401-B6A4-4991-8E95-91D0092C88C8}" destId="{B27EDEA0-AB70-41D9-864B-F971108D6A14}" srcOrd="4" destOrd="0" parTransId="{3B1B01C0-75BE-49E5-BF85-989D19F4B4A1}" sibTransId="{366453FD-C293-41A3-9685-558C26877E75}"/>
    <dgm:cxn modelId="{61ABF258-8EBF-42D3-8F99-35B878B9B637}" type="presOf" srcId="{F2736964-308D-4091-B48F-10E312A5A86D}" destId="{88A01DC5-76CA-4ED4-BC4B-F7D6B2C9B59A}" srcOrd="0" destOrd="0" presId="urn:microsoft.com/office/officeart/2005/8/layout/cycle4"/>
    <dgm:cxn modelId="{1E6EF34B-607A-4B10-8771-859E83FE668A}" type="presOf" srcId="{CBA5AC11-07C8-46D5-AE5C-5FD69234EE80}" destId="{D64777D0-084A-4FB2-9454-468F0C9120EC}" srcOrd="0" destOrd="0" presId="urn:microsoft.com/office/officeart/2005/8/layout/cycle4"/>
    <dgm:cxn modelId="{97B21524-4625-421A-B2B1-5D2C7FD9F981}" srcId="{69C8B401-B6A4-4991-8E95-91D0092C88C8}" destId="{F2736964-308D-4091-B48F-10E312A5A86D}" srcOrd="1" destOrd="0" parTransId="{D59257A5-5C60-4141-AE0A-B1481CF2C269}" sibTransId="{630860FA-52BC-472D-8007-D16048DA7BB0}"/>
    <dgm:cxn modelId="{EF41F54B-4A79-497B-921D-9FBF2843D322}" type="presOf" srcId="{779C2DC1-6179-4307-B0A7-9B6A54D200BC}" destId="{01DA9059-EEC2-49B6-B962-E6AF5F4EFB47}" srcOrd="0" destOrd="0" presId="urn:microsoft.com/office/officeart/2005/8/layout/cycle4"/>
    <dgm:cxn modelId="{91054FB5-C481-4A7F-8A97-767194AFADE5}" srcId="{69C8B401-B6A4-4991-8E95-91D0092C88C8}" destId="{971E2605-8643-4604-8816-CDA5AE18638E}" srcOrd="3" destOrd="0" parTransId="{95B1A4F2-D471-4F97-ACA6-49D0B7D41847}" sibTransId="{2F8651B4-D2B1-428D-9575-CAC8F8D76BBC}"/>
    <dgm:cxn modelId="{088DA368-36DB-4836-B13D-E0120A3C4C29}" type="presOf" srcId="{971E2605-8643-4604-8816-CDA5AE18638E}" destId="{2AE1CD8B-119B-45D7-9B56-6C8D2F27104C}" srcOrd="0" destOrd="0" presId="urn:microsoft.com/office/officeart/2005/8/layout/cycle4"/>
    <dgm:cxn modelId="{5977C950-65A5-4514-A31A-AA09BE673497}" srcId="{69C8B401-B6A4-4991-8E95-91D0092C88C8}" destId="{779C2DC1-6179-4307-B0A7-9B6A54D200BC}" srcOrd="2" destOrd="0" parTransId="{97FEB137-141F-4872-A503-740EAACE6C25}" sibTransId="{B0CF91E0-8F7E-40FD-8DCF-3B1CE711120C}"/>
    <dgm:cxn modelId="{6974E858-962F-43C8-AE1E-755B9DB36658}" srcId="{69C8B401-B6A4-4991-8E95-91D0092C88C8}" destId="{CBA5AC11-07C8-46D5-AE5C-5FD69234EE80}" srcOrd="0" destOrd="0" parTransId="{37482CB3-1571-4AED-9ED6-4405B2ABA2D2}" sibTransId="{3F20385C-428B-4482-8989-C80CAA3D01A0}"/>
    <dgm:cxn modelId="{51ADCF45-CC9B-4E5D-BABF-BE5A66245169}" type="presOf" srcId="{69C8B401-B6A4-4991-8E95-91D0092C88C8}" destId="{2C8F5B0B-4102-45CB-AB14-A69B522DAC49}" srcOrd="0" destOrd="0" presId="urn:microsoft.com/office/officeart/2005/8/layout/cycle4"/>
    <dgm:cxn modelId="{F23432CE-AEFD-4E6F-BA59-F7A0947C8B59}" type="presParOf" srcId="{2C8F5B0B-4102-45CB-AB14-A69B522DAC49}" destId="{674E362F-F930-4C00-BE5E-AE67B0A7E68F}" srcOrd="0" destOrd="0" presId="urn:microsoft.com/office/officeart/2005/8/layout/cycle4"/>
    <dgm:cxn modelId="{9096B3C4-657A-4D10-912A-D00188CC606D}" type="presParOf" srcId="{674E362F-F930-4C00-BE5E-AE67B0A7E68F}" destId="{53EB09F0-0C08-44DE-A8FB-3763E8F1CF12}" srcOrd="0" destOrd="0" presId="urn:microsoft.com/office/officeart/2005/8/layout/cycle4"/>
    <dgm:cxn modelId="{1ED8443E-ED6E-4840-8323-6D860441686B}" type="presParOf" srcId="{2C8F5B0B-4102-45CB-AB14-A69B522DAC49}" destId="{63F419F9-095D-4DAD-9ADB-D2AD5B0C9726}" srcOrd="1" destOrd="0" presId="urn:microsoft.com/office/officeart/2005/8/layout/cycle4"/>
    <dgm:cxn modelId="{631E2FB8-4572-4601-8043-E5CA5F51D683}" type="presParOf" srcId="{63F419F9-095D-4DAD-9ADB-D2AD5B0C9726}" destId="{D64777D0-084A-4FB2-9454-468F0C9120EC}" srcOrd="0" destOrd="0" presId="urn:microsoft.com/office/officeart/2005/8/layout/cycle4"/>
    <dgm:cxn modelId="{1FA28EA8-B3DE-411F-99A3-1255EF39BC0D}" type="presParOf" srcId="{63F419F9-095D-4DAD-9ADB-D2AD5B0C9726}" destId="{88A01DC5-76CA-4ED4-BC4B-F7D6B2C9B59A}" srcOrd="1" destOrd="0" presId="urn:microsoft.com/office/officeart/2005/8/layout/cycle4"/>
    <dgm:cxn modelId="{5EADAC56-1477-48CD-97D9-B63B0946A603}" type="presParOf" srcId="{63F419F9-095D-4DAD-9ADB-D2AD5B0C9726}" destId="{01DA9059-EEC2-49B6-B962-E6AF5F4EFB47}" srcOrd="2" destOrd="0" presId="urn:microsoft.com/office/officeart/2005/8/layout/cycle4"/>
    <dgm:cxn modelId="{C9DE3C5C-E176-4DD9-9F44-54DCD9A5E5BB}" type="presParOf" srcId="{63F419F9-095D-4DAD-9ADB-D2AD5B0C9726}" destId="{2AE1CD8B-119B-45D7-9B56-6C8D2F27104C}" srcOrd="3" destOrd="0" presId="urn:microsoft.com/office/officeart/2005/8/layout/cycle4"/>
    <dgm:cxn modelId="{E3DD2821-8261-4C83-BD5B-60E1E1B729FD}" type="presParOf" srcId="{63F419F9-095D-4DAD-9ADB-D2AD5B0C9726}" destId="{6BB7EF90-563D-41E8-AE67-748F3804F7B8}" srcOrd="4" destOrd="0" presId="urn:microsoft.com/office/officeart/2005/8/layout/cycle4"/>
    <dgm:cxn modelId="{747CB461-B1DE-4B17-8C18-25FAEB3F142F}" type="presParOf" srcId="{2C8F5B0B-4102-45CB-AB14-A69B522DAC49}" destId="{F2128133-5398-49A6-BD2D-E491F4046E36}" srcOrd="2" destOrd="0" presId="urn:microsoft.com/office/officeart/2005/8/layout/cycle4"/>
    <dgm:cxn modelId="{9E9099D1-BD18-4040-BD24-987A16A23356}" type="presParOf" srcId="{2C8F5B0B-4102-45CB-AB14-A69B522DAC49}" destId="{8F024A21-2953-448E-B7A5-0CF1E44A413C}" srcOrd="3" destOrd="0" presId="urn:microsoft.com/office/officeart/2005/8/layout/cycle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E763F1-5F76-4C76-8A6C-97C80B7CC15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t-IT"/>
        </a:p>
      </dgm:t>
    </dgm:pt>
    <dgm:pt modelId="{6D66832A-894B-49B1-A6B1-FB4E47320B28}">
      <dgm:prSet phldrT="[Testo]"/>
      <dgm:spPr/>
      <dgm:t>
        <a:bodyPr/>
        <a:lstStyle/>
        <a:p>
          <a:r>
            <a:rPr lang="it-IT" dirty="0" smtClean="0"/>
            <a:t>Avviene con l’osservazione</a:t>
          </a:r>
          <a:endParaRPr lang="it-IT" dirty="0"/>
        </a:p>
      </dgm:t>
    </dgm:pt>
    <dgm:pt modelId="{EABA52BF-96A1-490F-A7DA-09CECD817EE6}" type="parTrans" cxnId="{17422327-BF8B-4249-9884-B7344F61FAFA}">
      <dgm:prSet/>
      <dgm:spPr/>
      <dgm:t>
        <a:bodyPr/>
        <a:lstStyle/>
        <a:p>
          <a:endParaRPr lang="it-IT"/>
        </a:p>
      </dgm:t>
    </dgm:pt>
    <dgm:pt modelId="{6E6ED777-A7E2-4BF9-8800-CF15A8167F38}" type="sibTrans" cxnId="{17422327-BF8B-4249-9884-B7344F61FAFA}">
      <dgm:prSet/>
      <dgm:spPr/>
      <dgm:t>
        <a:bodyPr/>
        <a:lstStyle/>
        <a:p>
          <a:endParaRPr lang="it-IT"/>
        </a:p>
      </dgm:t>
    </dgm:pt>
    <dgm:pt modelId="{1C0C6E58-50D3-47C5-B239-FA7AB759F30E}">
      <dgm:prSet phldrT="[Testo]"/>
      <dgm:spPr/>
      <dgm:t>
        <a:bodyPr/>
        <a:lstStyle/>
        <a:p>
          <a:r>
            <a:rPr lang="it-IT" dirty="0" smtClean="0"/>
            <a:t>Del tipo di lettura (sillabica e lenta)</a:t>
          </a:r>
          <a:endParaRPr lang="it-IT" dirty="0"/>
        </a:p>
      </dgm:t>
    </dgm:pt>
    <dgm:pt modelId="{928A3E97-DA82-41D7-9AC6-7BD0FC7FD70B}" type="parTrans" cxnId="{36056BAA-9EA8-40A4-B272-E3270F539D46}">
      <dgm:prSet/>
      <dgm:spPr/>
      <dgm:t>
        <a:bodyPr/>
        <a:lstStyle/>
        <a:p>
          <a:endParaRPr lang="it-IT"/>
        </a:p>
      </dgm:t>
    </dgm:pt>
    <dgm:pt modelId="{3434FCA7-88D8-43D2-B128-E6F9E172B78B}" type="sibTrans" cxnId="{36056BAA-9EA8-40A4-B272-E3270F539D46}">
      <dgm:prSet/>
      <dgm:spPr/>
      <dgm:t>
        <a:bodyPr/>
        <a:lstStyle/>
        <a:p>
          <a:endParaRPr lang="it-IT"/>
        </a:p>
      </dgm:t>
    </dgm:pt>
    <dgm:pt modelId="{54543C2D-2376-4FE4-B498-89574D3EC5CA}">
      <dgm:prSet phldrT="[Testo]"/>
      <dgm:spPr/>
      <dgm:t>
        <a:bodyPr/>
        <a:lstStyle/>
        <a:p>
          <a:r>
            <a:rPr lang="it-IT" dirty="0" smtClean="0"/>
            <a:t>Del tipo di errore </a:t>
          </a:r>
        </a:p>
      </dgm:t>
    </dgm:pt>
    <dgm:pt modelId="{17A2E249-8B30-4A9C-8584-478AFADF695F}" type="parTrans" cxnId="{97DEFDF1-E13A-466C-94DC-7B59A5EF8C3E}">
      <dgm:prSet/>
      <dgm:spPr/>
      <dgm:t>
        <a:bodyPr/>
        <a:lstStyle/>
        <a:p>
          <a:endParaRPr lang="it-IT"/>
        </a:p>
      </dgm:t>
    </dgm:pt>
    <dgm:pt modelId="{DF3C3BBD-3BF2-4592-A38E-3F94A9D47933}" type="sibTrans" cxnId="{97DEFDF1-E13A-466C-94DC-7B59A5EF8C3E}">
      <dgm:prSet/>
      <dgm:spPr/>
      <dgm:t>
        <a:bodyPr/>
        <a:lstStyle/>
        <a:p>
          <a:endParaRPr lang="it-IT"/>
        </a:p>
      </dgm:t>
    </dgm:pt>
    <dgm:pt modelId="{1E9BB73C-6C93-4D37-A11F-559551B0CAD1}">
      <dgm:prSet phldrT="[Testo]"/>
      <dgm:spPr/>
      <dgm:t>
        <a:bodyPr/>
        <a:lstStyle/>
        <a:p>
          <a:r>
            <a:rPr lang="it-IT" dirty="0" smtClean="0"/>
            <a:t>Del comportamento (stanchezza eccessiva, </a:t>
          </a:r>
          <a:r>
            <a:rPr lang="it-IT" dirty="0" err="1" smtClean="0"/>
            <a:t>distrazione…</a:t>
          </a:r>
          <a:r>
            <a:rPr lang="it-IT" dirty="0" smtClean="0"/>
            <a:t>)</a:t>
          </a:r>
        </a:p>
      </dgm:t>
    </dgm:pt>
    <dgm:pt modelId="{0A7F75F8-455B-489C-BE0B-C3A42BE19E45}" type="parTrans" cxnId="{D105FF44-2D9F-47D8-8500-3C66962160C1}">
      <dgm:prSet/>
      <dgm:spPr/>
    </dgm:pt>
    <dgm:pt modelId="{A14C06F1-F6B6-48AF-B004-A42BFD8E540B}" type="sibTrans" cxnId="{D105FF44-2D9F-47D8-8500-3C66962160C1}">
      <dgm:prSet/>
      <dgm:spPr/>
    </dgm:pt>
    <dgm:pt modelId="{5B4A00C8-7876-4354-BA31-B7A7D93AEF06}">
      <dgm:prSet phldrT="[Testo]"/>
      <dgm:spPr/>
      <dgm:t>
        <a:bodyPr/>
        <a:lstStyle/>
        <a:p>
          <a:r>
            <a:rPr lang="it-IT" dirty="0" smtClean="0"/>
            <a:t>Dello  stile di apprendimento</a:t>
          </a:r>
        </a:p>
      </dgm:t>
    </dgm:pt>
    <dgm:pt modelId="{892C7F29-71A0-4F3E-B390-917931DF79E8}" type="parTrans" cxnId="{46512094-F3BB-46ED-AEF9-52A3AB2839DA}">
      <dgm:prSet/>
      <dgm:spPr/>
    </dgm:pt>
    <dgm:pt modelId="{2D09EA57-7F1F-4221-9DC5-A1428696D4BB}" type="sibTrans" cxnId="{46512094-F3BB-46ED-AEF9-52A3AB2839DA}">
      <dgm:prSet/>
      <dgm:spPr/>
    </dgm:pt>
    <dgm:pt modelId="{EFBB91BA-F392-46E4-9583-2D26E3F88552}" type="pres">
      <dgm:prSet presAssocID="{11E763F1-5F76-4C76-8A6C-97C80B7CC156}" presName="hierChild1" presStyleCnt="0">
        <dgm:presLayoutVars>
          <dgm:chPref val="1"/>
          <dgm:dir/>
          <dgm:animOne val="branch"/>
          <dgm:animLvl val="lvl"/>
          <dgm:resizeHandles/>
        </dgm:presLayoutVars>
      </dgm:prSet>
      <dgm:spPr/>
      <dgm:t>
        <a:bodyPr/>
        <a:lstStyle/>
        <a:p>
          <a:endParaRPr lang="it-IT"/>
        </a:p>
      </dgm:t>
    </dgm:pt>
    <dgm:pt modelId="{4FE8F941-13C5-40B9-A055-8EB9EC69C14F}" type="pres">
      <dgm:prSet presAssocID="{6D66832A-894B-49B1-A6B1-FB4E47320B28}" presName="hierRoot1" presStyleCnt="0"/>
      <dgm:spPr/>
    </dgm:pt>
    <dgm:pt modelId="{7A18332A-632B-40C2-974C-C2F796E75AE1}" type="pres">
      <dgm:prSet presAssocID="{6D66832A-894B-49B1-A6B1-FB4E47320B28}" presName="composite" presStyleCnt="0"/>
      <dgm:spPr/>
    </dgm:pt>
    <dgm:pt modelId="{7EF1F577-5E7B-449E-A81F-8AD4F9D1D2DB}" type="pres">
      <dgm:prSet presAssocID="{6D66832A-894B-49B1-A6B1-FB4E47320B28}" presName="background" presStyleLbl="node0" presStyleIdx="0" presStyleCnt="1"/>
      <dgm:spPr/>
    </dgm:pt>
    <dgm:pt modelId="{9E45B5CA-7AFB-43D9-B208-0FB4992DE507}" type="pres">
      <dgm:prSet presAssocID="{6D66832A-894B-49B1-A6B1-FB4E47320B28}" presName="text" presStyleLbl="fgAcc0" presStyleIdx="0" presStyleCnt="1">
        <dgm:presLayoutVars>
          <dgm:chPref val="3"/>
        </dgm:presLayoutVars>
      </dgm:prSet>
      <dgm:spPr/>
      <dgm:t>
        <a:bodyPr/>
        <a:lstStyle/>
        <a:p>
          <a:endParaRPr lang="it-IT"/>
        </a:p>
      </dgm:t>
    </dgm:pt>
    <dgm:pt modelId="{F1CE0AD1-93B4-4490-9AC9-5B0E95547E49}" type="pres">
      <dgm:prSet presAssocID="{6D66832A-894B-49B1-A6B1-FB4E47320B28}" presName="hierChild2" presStyleCnt="0"/>
      <dgm:spPr/>
    </dgm:pt>
    <dgm:pt modelId="{E05B1A6F-19FA-46D0-B811-0F0376B175D0}" type="pres">
      <dgm:prSet presAssocID="{928A3E97-DA82-41D7-9AC6-7BD0FC7FD70B}" presName="Name10" presStyleLbl="parChTrans1D2" presStyleIdx="0" presStyleCnt="4"/>
      <dgm:spPr/>
      <dgm:t>
        <a:bodyPr/>
        <a:lstStyle/>
        <a:p>
          <a:endParaRPr lang="it-IT"/>
        </a:p>
      </dgm:t>
    </dgm:pt>
    <dgm:pt modelId="{2D94A142-523F-49AC-BC9D-EFED776B1BA8}" type="pres">
      <dgm:prSet presAssocID="{1C0C6E58-50D3-47C5-B239-FA7AB759F30E}" presName="hierRoot2" presStyleCnt="0"/>
      <dgm:spPr/>
    </dgm:pt>
    <dgm:pt modelId="{878040D7-4D5C-47C6-8D59-2604B6A92CED}" type="pres">
      <dgm:prSet presAssocID="{1C0C6E58-50D3-47C5-B239-FA7AB759F30E}" presName="composite2" presStyleCnt="0"/>
      <dgm:spPr/>
    </dgm:pt>
    <dgm:pt modelId="{F053C3A8-01DD-43D2-914D-861F0A6A379C}" type="pres">
      <dgm:prSet presAssocID="{1C0C6E58-50D3-47C5-B239-FA7AB759F30E}" presName="background2" presStyleLbl="node2" presStyleIdx="0" presStyleCnt="4"/>
      <dgm:spPr/>
    </dgm:pt>
    <dgm:pt modelId="{9645AAEB-DECB-4FD7-A814-29B64CDCA164}" type="pres">
      <dgm:prSet presAssocID="{1C0C6E58-50D3-47C5-B239-FA7AB759F30E}" presName="text2" presStyleLbl="fgAcc2" presStyleIdx="0" presStyleCnt="4">
        <dgm:presLayoutVars>
          <dgm:chPref val="3"/>
        </dgm:presLayoutVars>
      </dgm:prSet>
      <dgm:spPr/>
      <dgm:t>
        <a:bodyPr/>
        <a:lstStyle/>
        <a:p>
          <a:endParaRPr lang="it-IT"/>
        </a:p>
      </dgm:t>
    </dgm:pt>
    <dgm:pt modelId="{BED047B0-D446-4E44-A04C-875D8D01D8D6}" type="pres">
      <dgm:prSet presAssocID="{1C0C6E58-50D3-47C5-B239-FA7AB759F30E}" presName="hierChild3" presStyleCnt="0"/>
      <dgm:spPr/>
    </dgm:pt>
    <dgm:pt modelId="{B871B383-2641-4022-BC9A-55EEC5607CC6}" type="pres">
      <dgm:prSet presAssocID="{17A2E249-8B30-4A9C-8584-478AFADF695F}" presName="Name10" presStyleLbl="parChTrans1D2" presStyleIdx="1" presStyleCnt="4"/>
      <dgm:spPr/>
      <dgm:t>
        <a:bodyPr/>
        <a:lstStyle/>
        <a:p>
          <a:endParaRPr lang="it-IT"/>
        </a:p>
      </dgm:t>
    </dgm:pt>
    <dgm:pt modelId="{3330C4F6-D820-4620-8901-BAAD0E23644B}" type="pres">
      <dgm:prSet presAssocID="{54543C2D-2376-4FE4-B498-89574D3EC5CA}" presName="hierRoot2" presStyleCnt="0"/>
      <dgm:spPr/>
    </dgm:pt>
    <dgm:pt modelId="{37F60FBE-CBF7-47C4-B41C-9DE44BA1ED1C}" type="pres">
      <dgm:prSet presAssocID="{54543C2D-2376-4FE4-B498-89574D3EC5CA}" presName="composite2" presStyleCnt="0"/>
      <dgm:spPr/>
    </dgm:pt>
    <dgm:pt modelId="{C0C4C1B4-AE9D-4D53-B248-27025CF0212C}" type="pres">
      <dgm:prSet presAssocID="{54543C2D-2376-4FE4-B498-89574D3EC5CA}" presName="background2" presStyleLbl="node2" presStyleIdx="1" presStyleCnt="4"/>
      <dgm:spPr/>
    </dgm:pt>
    <dgm:pt modelId="{896870AC-26DE-4F08-B3E7-B293AA613653}" type="pres">
      <dgm:prSet presAssocID="{54543C2D-2376-4FE4-B498-89574D3EC5CA}" presName="text2" presStyleLbl="fgAcc2" presStyleIdx="1" presStyleCnt="4">
        <dgm:presLayoutVars>
          <dgm:chPref val="3"/>
        </dgm:presLayoutVars>
      </dgm:prSet>
      <dgm:spPr/>
      <dgm:t>
        <a:bodyPr/>
        <a:lstStyle/>
        <a:p>
          <a:endParaRPr lang="it-IT"/>
        </a:p>
      </dgm:t>
    </dgm:pt>
    <dgm:pt modelId="{EC898B73-B69A-4099-B8AB-0574B3941297}" type="pres">
      <dgm:prSet presAssocID="{54543C2D-2376-4FE4-B498-89574D3EC5CA}" presName="hierChild3" presStyleCnt="0"/>
      <dgm:spPr/>
    </dgm:pt>
    <dgm:pt modelId="{55FBEA71-09D9-4233-B300-2640AC727361}" type="pres">
      <dgm:prSet presAssocID="{0A7F75F8-455B-489C-BE0B-C3A42BE19E45}" presName="Name10" presStyleLbl="parChTrans1D2" presStyleIdx="2" presStyleCnt="4"/>
      <dgm:spPr/>
    </dgm:pt>
    <dgm:pt modelId="{DD019DA6-E615-4E47-BF14-55F01D414F42}" type="pres">
      <dgm:prSet presAssocID="{1E9BB73C-6C93-4D37-A11F-559551B0CAD1}" presName="hierRoot2" presStyleCnt="0"/>
      <dgm:spPr/>
    </dgm:pt>
    <dgm:pt modelId="{CE985420-B5E2-41C7-A1C2-B373A418CEB7}" type="pres">
      <dgm:prSet presAssocID="{1E9BB73C-6C93-4D37-A11F-559551B0CAD1}" presName="composite2" presStyleCnt="0"/>
      <dgm:spPr/>
    </dgm:pt>
    <dgm:pt modelId="{19753C51-2891-4D6E-A318-C62601F00F9F}" type="pres">
      <dgm:prSet presAssocID="{1E9BB73C-6C93-4D37-A11F-559551B0CAD1}" presName="background2" presStyleLbl="node2" presStyleIdx="2" presStyleCnt="4"/>
      <dgm:spPr/>
    </dgm:pt>
    <dgm:pt modelId="{7B3562DD-6191-47E2-875C-518CAA0203A4}" type="pres">
      <dgm:prSet presAssocID="{1E9BB73C-6C93-4D37-A11F-559551B0CAD1}" presName="text2" presStyleLbl="fgAcc2" presStyleIdx="2" presStyleCnt="4">
        <dgm:presLayoutVars>
          <dgm:chPref val="3"/>
        </dgm:presLayoutVars>
      </dgm:prSet>
      <dgm:spPr/>
      <dgm:t>
        <a:bodyPr/>
        <a:lstStyle/>
        <a:p>
          <a:endParaRPr lang="it-IT"/>
        </a:p>
      </dgm:t>
    </dgm:pt>
    <dgm:pt modelId="{7DDC9349-06C1-498A-852B-39F2E0DD46F9}" type="pres">
      <dgm:prSet presAssocID="{1E9BB73C-6C93-4D37-A11F-559551B0CAD1}" presName="hierChild3" presStyleCnt="0"/>
      <dgm:spPr/>
    </dgm:pt>
    <dgm:pt modelId="{07C8EE3C-D1B5-4399-BF93-55DF42E8B46B}" type="pres">
      <dgm:prSet presAssocID="{892C7F29-71A0-4F3E-B390-917931DF79E8}" presName="Name10" presStyleLbl="parChTrans1D2" presStyleIdx="3" presStyleCnt="4"/>
      <dgm:spPr/>
    </dgm:pt>
    <dgm:pt modelId="{985C2D31-981D-417C-BFC2-2DABA9E6F8AD}" type="pres">
      <dgm:prSet presAssocID="{5B4A00C8-7876-4354-BA31-B7A7D93AEF06}" presName="hierRoot2" presStyleCnt="0"/>
      <dgm:spPr/>
    </dgm:pt>
    <dgm:pt modelId="{6E3A0B37-494A-4204-BA34-B3D35B416D19}" type="pres">
      <dgm:prSet presAssocID="{5B4A00C8-7876-4354-BA31-B7A7D93AEF06}" presName="composite2" presStyleCnt="0"/>
      <dgm:spPr/>
    </dgm:pt>
    <dgm:pt modelId="{695EAB4F-836D-4B50-B890-4FFDE00CE144}" type="pres">
      <dgm:prSet presAssocID="{5B4A00C8-7876-4354-BA31-B7A7D93AEF06}" presName="background2" presStyleLbl="node2" presStyleIdx="3" presStyleCnt="4"/>
      <dgm:spPr/>
    </dgm:pt>
    <dgm:pt modelId="{D9763597-C675-4B3A-91A8-CC33C62EF8FF}" type="pres">
      <dgm:prSet presAssocID="{5B4A00C8-7876-4354-BA31-B7A7D93AEF06}" presName="text2" presStyleLbl="fgAcc2" presStyleIdx="3" presStyleCnt="4">
        <dgm:presLayoutVars>
          <dgm:chPref val="3"/>
        </dgm:presLayoutVars>
      </dgm:prSet>
      <dgm:spPr/>
      <dgm:t>
        <a:bodyPr/>
        <a:lstStyle/>
        <a:p>
          <a:endParaRPr lang="it-IT"/>
        </a:p>
      </dgm:t>
    </dgm:pt>
    <dgm:pt modelId="{1D9CBA63-8C89-4160-8E78-57B5BE19BE98}" type="pres">
      <dgm:prSet presAssocID="{5B4A00C8-7876-4354-BA31-B7A7D93AEF06}" presName="hierChild3" presStyleCnt="0"/>
      <dgm:spPr/>
    </dgm:pt>
  </dgm:ptLst>
  <dgm:cxnLst>
    <dgm:cxn modelId="{405B283B-7952-4762-BD48-1A45C8F9C8B0}" type="presOf" srcId="{0A7F75F8-455B-489C-BE0B-C3A42BE19E45}" destId="{55FBEA71-09D9-4233-B300-2640AC727361}" srcOrd="0" destOrd="0" presId="urn:microsoft.com/office/officeart/2005/8/layout/hierarchy1"/>
    <dgm:cxn modelId="{566B7F95-AF0B-4C74-88C7-A085B067626A}" type="presOf" srcId="{928A3E97-DA82-41D7-9AC6-7BD0FC7FD70B}" destId="{E05B1A6F-19FA-46D0-B811-0F0376B175D0}" srcOrd="0" destOrd="0" presId="urn:microsoft.com/office/officeart/2005/8/layout/hierarchy1"/>
    <dgm:cxn modelId="{E275E736-9264-4C7C-8E2E-53C55F7E0143}" type="presOf" srcId="{54543C2D-2376-4FE4-B498-89574D3EC5CA}" destId="{896870AC-26DE-4F08-B3E7-B293AA613653}" srcOrd="0" destOrd="0" presId="urn:microsoft.com/office/officeart/2005/8/layout/hierarchy1"/>
    <dgm:cxn modelId="{46512094-F3BB-46ED-AEF9-52A3AB2839DA}" srcId="{6D66832A-894B-49B1-A6B1-FB4E47320B28}" destId="{5B4A00C8-7876-4354-BA31-B7A7D93AEF06}" srcOrd="3" destOrd="0" parTransId="{892C7F29-71A0-4F3E-B390-917931DF79E8}" sibTransId="{2D09EA57-7F1F-4221-9DC5-A1428696D4BB}"/>
    <dgm:cxn modelId="{72878A52-7290-4DD9-BA31-B6358A5619AB}" type="presOf" srcId="{5B4A00C8-7876-4354-BA31-B7A7D93AEF06}" destId="{D9763597-C675-4B3A-91A8-CC33C62EF8FF}" srcOrd="0" destOrd="0" presId="urn:microsoft.com/office/officeart/2005/8/layout/hierarchy1"/>
    <dgm:cxn modelId="{17422327-BF8B-4249-9884-B7344F61FAFA}" srcId="{11E763F1-5F76-4C76-8A6C-97C80B7CC156}" destId="{6D66832A-894B-49B1-A6B1-FB4E47320B28}" srcOrd="0" destOrd="0" parTransId="{EABA52BF-96A1-490F-A7DA-09CECD817EE6}" sibTransId="{6E6ED777-A7E2-4BF9-8800-CF15A8167F38}"/>
    <dgm:cxn modelId="{A93F4A74-18D0-4F62-A3B2-4D8F7CDF0BA1}" type="presOf" srcId="{892C7F29-71A0-4F3E-B390-917931DF79E8}" destId="{07C8EE3C-D1B5-4399-BF93-55DF42E8B46B}" srcOrd="0" destOrd="0" presId="urn:microsoft.com/office/officeart/2005/8/layout/hierarchy1"/>
    <dgm:cxn modelId="{36056BAA-9EA8-40A4-B272-E3270F539D46}" srcId="{6D66832A-894B-49B1-A6B1-FB4E47320B28}" destId="{1C0C6E58-50D3-47C5-B239-FA7AB759F30E}" srcOrd="0" destOrd="0" parTransId="{928A3E97-DA82-41D7-9AC6-7BD0FC7FD70B}" sibTransId="{3434FCA7-88D8-43D2-B128-E6F9E172B78B}"/>
    <dgm:cxn modelId="{D105FF44-2D9F-47D8-8500-3C66962160C1}" srcId="{6D66832A-894B-49B1-A6B1-FB4E47320B28}" destId="{1E9BB73C-6C93-4D37-A11F-559551B0CAD1}" srcOrd="2" destOrd="0" parTransId="{0A7F75F8-455B-489C-BE0B-C3A42BE19E45}" sibTransId="{A14C06F1-F6B6-48AF-B004-A42BFD8E540B}"/>
    <dgm:cxn modelId="{70146C9E-9167-4421-B960-823B1004EBE1}" type="presOf" srcId="{11E763F1-5F76-4C76-8A6C-97C80B7CC156}" destId="{EFBB91BA-F392-46E4-9583-2D26E3F88552}" srcOrd="0" destOrd="0" presId="urn:microsoft.com/office/officeart/2005/8/layout/hierarchy1"/>
    <dgm:cxn modelId="{68BB357F-FDB9-4B0A-A4C0-F34A54D7D938}" type="presOf" srcId="{17A2E249-8B30-4A9C-8584-478AFADF695F}" destId="{B871B383-2641-4022-BC9A-55EEC5607CC6}" srcOrd="0" destOrd="0" presId="urn:microsoft.com/office/officeart/2005/8/layout/hierarchy1"/>
    <dgm:cxn modelId="{FBA61F11-B6C6-4753-9A77-BF48BDF917F5}" type="presOf" srcId="{1E9BB73C-6C93-4D37-A11F-559551B0CAD1}" destId="{7B3562DD-6191-47E2-875C-518CAA0203A4}" srcOrd="0" destOrd="0" presId="urn:microsoft.com/office/officeart/2005/8/layout/hierarchy1"/>
    <dgm:cxn modelId="{24C354EE-3BAF-4A09-BA29-08C7BE8ECF91}" type="presOf" srcId="{1C0C6E58-50D3-47C5-B239-FA7AB759F30E}" destId="{9645AAEB-DECB-4FD7-A814-29B64CDCA164}" srcOrd="0" destOrd="0" presId="urn:microsoft.com/office/officeart/2005/8/layout/hierarchy1"/>
    <dgm:cxn modelId="{C25A9F7A-8E59-4E69-A654-3BF201CD59A0}" type="presOf" srcId="{6D66832A-894B-49B1-A6B1-FB4E47320B28}" destId="{9E45B5CA-7AFB-43D9-B208-0FB4992DE507}" srcOrd="0" destOrd="0" presId="urn:microsoft.com/office/officeart/2005/8/layout/hierarchy1"/>
    <dgm:cxn modelId="{97DEFDF1-E13A-466C-94DC-7B59A5EF8C3E}" srcId="{6D66832A-894B-49B1-A6B1-FB4E47320B28}" destId="{54543C2D-2376-4FE4-B498-89574D3EC5CA}" srcOrd="1" destOrd="0" parTransId="{17A2E249-8B30-4A9C-8584-478AFADF695F}" sibTransId="{DF3C3BBD-3BF2-4592-A38E-3F94A9D47933}"/>
    <dgm:cxn modelId="{0219CD2B-AF77-40A2-B2B2-86BDFBA9ABBC}" type="presParOf" srcId="{EFBB91BA-F392-46E4-9583-2D26E3F88552}" destId="{4FE8F941-13C5-40B9-A055-8EB9EC69C14F}" srcOrd="0" destOrd="0" presId="urn:microsoft.com/office/officeart/2005/8/layout/hierarchy1"/>
    <dgm:cxn modelId="{60942B6B-418B-457D-9E8B-237563C25D0F}" type="presParOf" srcId="{4FE8F941-13C5-40B9-A055-8EB9EC69C14F}" destId="{7A18332A-632B-40C2-974C-C2F796E75AE1}" srcOrd="0" destOrd="0" presId="urn:microsoft.com/office/officeart/2005/8/layout/hierarchy1"/>
    <dgm:cxn modelId="{08191575-A49B-484C-BC23-7B4813132089}" type="presParOf" srcId="{7A18332A-632B-40C2-974C-C2F796E75AE1}" destId="{7EF1F577-5E7B-449E-A81F-8AD4F9D1D2DB}" srcOrd="0" destOrd="0" presId="urn:microsoft.com/office/officeart/2005/8/layout/hierarchy1"/>
    <dgm:cxn modelId="{04BB17EC-0767-4E06-8E66-D4A0E1E5B75C}" type="presParOf" srcId="{7A18332A-632B-40C2-974C-C2F796E75AE1}" destId="{9E45B5CA-7AFB-43D9-B208-0FB4992DE507}" srcOrd="1" destOrd="0" presId="urn:microsoft.com/office/officeart/2005/8/layout/hierarchy1"/>
    <dgm:cxn modelId="{1495A6D1-440F-4010-88D8-9FEBAA4D546B}" type="presParOf" srcId="{4FE8F941-13C5-40B9-A055-8EB9EC69C14F}" destId="{F1CE0AD1-93B4-4490-9AC9-5B0E95547E49}" srcOrd="1" destOrd="0" presId="urn:microsoft.com/office/officeart/2005/8/layout/hierarchy1"/>
    <dgm:cxn modelId="{40F6CAFA-6140-43DE-A3F6-0EEC8C5E7CA7}" type="presParOf" srcId="{F1CE0AD1-93B4-4490-9AC9-5B0E95547E49}" destId="{E05B1A6F-19FA-46D0-B811-0F0376B175D0}" srcOrd="0" destOrd="0" presId="urn:microsoft.com/office/officeart/2005/8/layout/hierarchy1"/>
    <dgm:cxn modelId="{2A32D521-0CF5-4831-AC84-C5B8587ECF1A}" type="presParOf" srcId="{F1CE0AD1-93B4-4490-9AC9-5B0E95547E49}" destId="{2D94A142-523F-49AC-BC9D-EFED776B1BA8}" srcOrd="1" destOrd="0" presId="urn:microsoft.com/office/officeart/2005/8/layout/hierarchy1"/>
    <dgm:cxn modelId="{C7757A18-D14A-4EE2-872D-1F758FE45AD9}" type="presParOf" srcId="{2D94A142-523F-49AC-BC9D-EFED776B1BA8}" destId="{878040D7-4D5C-47C6-8D59-2604B6A92CED}" srcOrd="0" destOrd="0" presId="urn:microsoft.com/office/officeart/2005/8/layout/hierarchy1"/>
    <dgm:cxn modelId="{918C9991-C591-49AF-BA55-1BF5038B403D}" type="presParOf" srcId="{878040D7-4D5C-47C6-8D59-2604B6A92CED}" destId="{F053C3A8-01DD-43D2-914D-861F0A6A379C}" srcOrd="0" destOrd="0" presId="urn:microsoft.com/office/officeart/2005/8/layout/hierarchy1"/>
    <dgm:cxn modelId="{AAB0CF61-1FDD-4352-91DA-E354B77C87CE}" type="presParOf" srcId="{878040D7-4D5C-47C6-8D59-2604B6A92CED}" destId="{9645AAEB-DECB-4FD7-A814-29B64CDCA164}" srcOrd="1" destOrd="0" presId="urn:microsoft.com/office/officeart/2005/8/layout/hierarchy1"/>
    <dgm:cxn modelId="{E0862107-3007-4FE0-AEE0-0AC4B1D32BEE}" type="presParOf" srcId="{2D94A142-523F-49AC-BC9D-EFED776B1BA8}" destId="{BED047B0-D446-4E44-A04C-875D8D01D8D6}" srcOrd="1" destOrd="0" presId="urn:microsoft.com/office/officeart/2005/8/layout/hierarchy1"/>
    <dgm:cxn modelId="{64CC4B40-F0BB-4AF1-849C-1D4F39C6793A}" type="presParOf" srcId="{F1CE0AD1-93B4-4490-9AC9-5B0E95547E49}" destId="{B871B383-2641-4022-BC9A-55EEC5607CC6}" srcOrd="2" destOrd="0" presId="urn:microsoft.com/office/officeart/2005/8/layout/hierarchy1"/>
    <dgm:cxn modelId="{76575F1E-9CA6-402D-8E0B-6B6526312C79}" type="presParOf" srcId="{F1CE0AD1-93B4-4490-9AC9-5B0E95547E49}" destId="{3330C4F6-D820-4620-8901-BAAD0E23644B}" srcOrd="3" destOrd="0" presId="urn:microsoft.com/office/officeart/2005/8/layout/hierarchy1"/>
    <dgm:cxn modelId="{8A25B1FD-E310-462C-A563-29F3A3D73025}" type="presParOf" srcId="{3330C4F6-D820-4620-8901-BAAD0E23644B}" destId="{37F60FBE-CBF7-47C4-B41C-9DE44BA1ED1C}" srcOrd="0" destOrd="0" presId="urn:microsoft.com/office/officeart/2005/8/layout/hierarchy1"/>
    <dgm:cxn modelId="{D7CF43A6-CC10-421C-A7DF-0026CDAC50F4}" type="presParOf" srcId="{37F60FBE-CBF7-47C4-B41C-9DE44BA1ED1C}" destId="{C0C4C1B4-AE9D-4D53-B248-27025CF0212C}" srcOrd="0" destOrd="0" presId="urn:microsoft.com/office/officeart/2005/8/layout/hierarchy1"/>
    <dgm:cxn modelId="{78367980-C05E-463B-AE9B-94F663F232FD}" type="presParOf" srcId="{37F60FBE-CBF7-47C4-B41C-9DE44BA1ED1C}" destId="{896870AC-26DE-4F08-B3E7-B293AA613653}" srcOrd="1" destOrd="0" presId="urn:microsoft.com/office/officeart/2005/8/layout/hierarchy1"/>
    <dgm:cxn modelId="{F1A83EB2-E4F5-4DDA-821A-B26704D1DC1F}" type="presParOf" srcId="{3330C4F6-D820-4620-8901-BAAD0E23644B}" destId="{EC898B73-B69A-4099-B8AB-0574B3941297}" srcOrd="1" destOrd="0" presId="urn:microsoft.com/office/officeart/2005/8/layout/hierarchy1"/>
    <dgm:cxn modelId="{1DFE1AD7-BDD1-4D39-A848-7708CFFFA666}" type="presParOf" srcId="{F1CE0AD1-93B4-4490-9AC9-5B0E95547E49}" destId="{55FBEA71-09D9-4233-B300-2640AC727361}" srcOrd="4" destOrd="0" presId="urn:microsoft.com/office/officeart/2005/8/layout/hierarchy1"/>
    <dgm:cxn modelId="{345306FA-D192-4943-BA42-FF07690489EC}" type="presParOf" srcId="{F1CE0AD1-93B4-4490-9AC9-5B0E95547E49}" destId="{DD019DA6-E615-4E47-BF14-55F01D414F42}" srcOrd="5" destOrd="0" presId="urn:microsoft.com/office/officeart/2005/8/layout/hierarchy1"/>
    <dgm:cxn modelId="{C8CBFE0F-96F9-48C3-AC0E-E147773D0AA7}" type="presParOf" srcId="{DD019DA6-E615-4E47-BF14-55F01D414F42}" destId="{CE985420-B5E2-41C7-A1C2-B373A418CEB7}" srcOrd="0" destOrd="0" presId="urn:microsoft.com/office/officeart/2005/8/layout/hierarchy1"/>
    <dgm:cxn modelId="{1903D039-DBB0-43C2-88CB-DC04B0AF07B2}" type="presParOf" srcId="{CE985420-B5E2-41C7-A1C2-B373A418CEB7}" destId="{19753C51-2891-4D6E-A318-C62601F00F9F}" srcOrd="0" destOrd="0" presId="urn:microsoft.com/office/officeart/2005/8/layout/hierarchy1"/>
    <dgm:cxn modelId="{7AEB2DCC-0C0B-462E-A20E-37BED744526B}" type="presParOf" srcId="{CE985420-B5E2-41C7-A1C2-B373A418CEB7}" destId="{7B3562DD-6191-47E2-875C-518CAA0203A4}" srcOrd="1" destOrd="0" presId="urn:microsoft.com/office/officeart/2005/8/layout/hierarchy1"/>
    <dgm:cxn modelId="{9535FA23-16FB-4DAB-970E-E4EC33C68909}" type="presParOf" srcId="{DD019DA6-E615-4E47-BF14-55F01D414F42}" destId="{7DDC9349-06C1-498A-852B-39F2E0DD46F9}" srcOrd="1" destOrd="0" presId="urn:microsoft.com/office/officeart/2005/8/layout/hierarchy1"/>
    <dgm:cxn modelId="{DD4CEB14-F4A6-4A86-9791-DDE885F1484E}" type="presParOf" srcId="{F1CE0AD1-93B4-4490-9AC9-5B0E95547E49}" destId="{07C8EE3C-D1B5-4399-BF93-55DF42E8B46B}" srcOrd="6" destOrd="0" presId="urn:microsoft.com/office/officeart/2005/8/layout/hierarchy1"/>
    <dgm:cxn modelId="{A7252CDA-D5B6-406E-87DC-E0A88058E095}" type="presParOf" srcId="{F1CE0AD1-93B4-4490-9AC9-5B0E95547E49}" destId="{985C2D31-981D-417C-BFC2-2DABA9E6F8AD}" srcOrd="7" destOrd="0" presId="urn:microsoft.com/office/officeart/2005/8/layout/hierarchy1"/>
    <dgm:cxn modelId="{429CEDB1-F650-4807-B43D-6C827C3297ED}" type="presParOf" srcId="{985C2D31-981D-417C-BFC2-2DABA9E6F8AD}" destId="{6E3A0B37-494A-4204-BA34-B3D35B416D19}" srcOrd="0" destOrd="0" presId="urn:microsoft.com/office/officeart/2005/8/layout/hierarchy1"/>
    <dgm:cxn modelId="{881702C7-D492-47AD-834F-C5501FDC3E15}" type="presParOf" srcId="{6E3A0B37-494A-4204-BA34-B3D35B416D19}" destId="{695EAB4F-836D-4B50-B890-4FFDE00CE144}" srcOrd="0" destOrd="0" presId="urn:microsoft.com/office/officeart/2005/8/layout/hierarchy1"/>
    <dgm:cxn modelId="{75917645-F1DE-4ADB-AC4A-654739B47DA6}" type="presParOf" srcId="{6E3A0B37-494A-4204-BA34-B3D35B416D19}" destId="{D9763597-C675-4B3A-91A8-CC33C62EF8FF}" srcOrd="1" destOrd="0" presId="urn:microsoft.com/office/officeart/2005/8/layout/hierarchy1"/>
    <dgm:cxn modelId="{2D094ACF-7382-4281-9BFA-45ED640D03C2}" type="presParOf" srcId="{985C2D31-981D-417C-BFC2-2DABA9E6F8AD}" destId="{1D9CBA63-8C89-4160-8E78-57B5BE19BE98}"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25EED9-6AD2-4F36-900F-0DB99E7AED7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t-IT"/>
        </a:p>
      </dgm:t>
    </dgm:pt>
    <dgm:pt modelId="{7449FED6-D3DC-4A5B-A5C0-3EE2E9E33643}">
      <dgm:prSet phldrT="[Testo]"/>
      <dgm:spPr/>
      <dgm:t>
        <a:bodyPr/>
        <a:lstStyle/>
        <a:p>
          <a:r>
            <a:rPr lang="it-IT" dirty="0" smtClean="0"/>
            <a:t>Individualizzata</a:t>
          </a:r>
          <a:endParaRPr lang="it-IT" dirty="0"/>
        </a:p>
      </dgm:t>
    </dgm:pt>
    <dgm:pt modelId="{798D30D6-8DD5-40FE-8DE8-5A279AB01FC7}" type="parTrans" cxnId="{B07C5905-4ECB-4431-ACB0-F80F0ED7A67B}">
      <dgm:prSet/>
      <dgm:spPr/>
      <dgm:t>
        <a:bodyPr/>
        <a:lstStyle/>
        <a:p>
          <a:endParaRPr lang="it-IT"/>
        </a:p>
      </dgm:t>
    </dgm:pt>
    <dgm:pt modelId="{6B8C8DB1-E0F9-43E2-9209-A6DA8C2994EF}" type="sibTrans" cxnId="{B07C5905-4ECB-4431-ACB0-F80F0ED7A67B}">
      <dgm:prSet/>
      <dgm:spPr/>
      <dgm:t>
        <a:bodyPr/>
        <a:lstStyle/>
        <a:p>
          <a:endParaRPr lang="it-IT"/>
        </a:p>
      </dgm:t>
    </dgm:pt>
    <dgm:pt modelId="{13C67BDB-EBA7-4DC5-B3A8-C0E1341ACF61}">
      <dgm:prSet phldrT="[Testo]"/>
      <dgm:spPr/>
      <dgm:t>
        <a:bodyPr/>
        <a:lstStyle/>
        <a:p>
          <a:r>
            <a:rPr lang="it-IT" dirty="0" smtClean="0"/>
            <a:t>Rivolta al singolo alunno o gruppo</a:t>
          </a:r>
          <a:endParaRPr lang="it-IT" dirty="0"/>
        </a:p>
      </dgm:t>
    </dgm:pt>
    <dgm:pt modelId="{27199F7F-CFE3-4D09-8AFD-E8C03A9C54C2}" type="parTrans" cxnId="{437689AB-FB18-4034-9354-2995284F8E8C}">
      <dgm:prSet/>
      <dgm:spPr/>
      <dgm:t>
        <a:bodyPr/>
        <a:lstStyle/>
        <a:p>
          <a:endParaRPr lang="it-IT"/>
        </a:p>
      </dgm:t>
    </dgm:pt>
    <dgm:pt modelId="{A76118A9-0395-495E-BA7F-C2E19CF5448A}" type="sibTrans" cxnId="{437689AB-FB18-4034-9354-2995284F8E8C}">
      <dgm:prSet/>
      <dgm:spPr/>
      <dgm:t>
        <a:bodyPr/>
        <a:lstStyle/>
        <a:p>
          <a:endParaRPr lang="it-IT"/>
        </a:p>
      </dgm:t>
    </dgm:pt>
    <dgm:pt modelId="{2D365145-E2F6-4357-92D5-A85B856DE81A}">
      <dgm:prSet phldrT="[Testo]"/>
      <dgm:spPr/>
      <dgm:t>
        <a:bodyPr/>
        <a:lstStyle/>
        <a:p>
          <a:r>
            <a:rPr lang="it-IT" dirty="0" smtClean="0"/>
            <a:t>Utilizza strategie didattiche specifiche</a:t>
          </a:r>
          <a:endParaRPr lang="it-IT" dirty="0"/>
        </a:p>
      </dgm:t>
    </dgm:pt>
    <dgm:pt modelId="{4257EB09-187A-4096-B6E8-E690A774B365}" type="parTrans" cxnId="{CE1EF23F-2A44-4B14-BA11-D633DE6A8902}">
      <dgm:prSet/>
      <dgm:spPr/>
      <dgm:t>
        <a:bodyPr/>
        <a:lstStyle/>
        <a:p>
          <a:endParaRPr lang="it-IT"/>
        </a:p>
      </dgm:t>
    </dgm:pt>
    <dgm:pt modelId="{DD24399E-7666-4699-80C8-D09B5267D802}" type="sibTrans" cxnId="{CE1EF23F-2A44-4B14-BA11-D633DE6A8902}">
      <dgm:prSet/>
      <dgm:spPr/>
      <dgm:t>
        <a:bodyPr/>
        <a:lstStyle/>
        <a:p>
          <a:endParaRPr lang="it-IT"/>
        </a:p>
      </dgm:t>
    </dgm:pt>
    <dgm:pt modelId="{B777A651-F1ED-489B-A499-A5DF2960D380}">
      <dgm:prSet phldrT="[Testo]"/>
      <dgm:spPr/>
      <dgm:t>
        <a:bodyPr/>
        <a:lstStyle/>
        <a:p>
          <a:r>
            <a:rPr lang="it-IT" dirty="0" smtClean="0"/>
            <a:t>Personalizzata</a:t>
          </a:r>
          <a:endParaRPr lang="it-IT" dirty="0"/>
        </a:p>
      </dgm:t>
    </dgm:pt>
    <dgm:pt modelId="{B8C15D85-62A0-4958-83C2-40EB475A3669}" type="parTrans" cxnId="{C72CE426-F641-44E5-9FC4-98614FC7D632}">
      <dgm:prSet/>
      <dgm:spPr/>
      <dgm:t>
        <a:bodyPr/>
        <a:lstStyle/>
        <a:p>
          <a:endParaRPr lang="it-IT"/>
        </a:p>
      </dgm:t>
    </dgm:pt>
    <dgm:pt modelId="{B3F61756-05C4-411F-8F04-313021A7830A}" type="sibTrans" cxnId="{C72CE426-F641-44E5-9FC4-98614FC7D632}">
      <dgm:prSet/>
      <dgm:spPr/>
      <dgm:t>
        <a:bodyPr/>
        <a:lstStyle/>
        <a:p>
          <a:endParaRPr lang="it-IT"/>
        </a:p>
      </dgm:t>
    </dgm:pt>
    <dgm:pt modelId="{0DCF7E70-181B-47DA-87E8-080AB1F87786}">
      <dgm:prSet phldrT="[Testo]"/>
      <dgm:spPr/>
      <dgm:t>
        <a:bodyPr/>
        <a:lstStyle/>
        <a:p>
          <a:r>
            <a:rPr lang="it-IT" dirty="0" smtClean="0"/>
            <a:t>E’ personale dell’alunno</a:t>
          </a:r>
          <a:endParaRPr lang="it-IT" dirty="0"/>
        </a:p>
      </dgm:t>
    </dgm:pt>
    <dgm:pt modelId="{0226CDBF-E26C-45C8-B1D0-24166B0480BB}" type="parTrans" cxnId="{2237BD42-A6CC-4338-9594-FAC5DC845F19}">
      <dgm:prSet/>
      <dgm:spPr/>
      <dgm:t>
        <a:bodyPr/>
        <a:lstStyle/>
        <a:p>
          <a:endParaRPr lang="it-IT"/>
        </a:p>
      </dgm:t>
    </dgm:pt>
    <dgm:pt modelId="{A03DC993-CAB2-4F71-AB53-0A535B5B1CFE}" type="sibTrans" cxnId="{2237BD42-A6CC-4338-9594-FAC5DC845F19}">
      <dgm:prSet/>
      <dgm:spPr/>
      <dgm:t>
        <a:bodyPr/>
        <a:lstStyle/>
        <a:p>
          <a:endParaRPr lang="it-IT"/>
        </a:p>
      </dgm:t>
    </dgm:pt>
    <dgm:pt modelId="{16F8B6DC-0E89-4BB1-B1F5-E87EC27977E0}">
      <dgm:prSet phldrT="[Testo]"/>
      <dgm:spPr/>
      <dgm:t>
        <a:bodyPr/>
        <a:lstStyle/>
        <a:p>
          <a:r>
            <a:rPr lang="it-IT" dirty="0" smtClean="0"/>
            <a:t>Condivide gli obiettivi comuni fondamentali del curricolo con la classe</a:t>
          </a:r>
          <a:endParaRPr lang="it-IT" dirty="0"/>
        </a:p>
      </dgm:t>
    </dgm:pt>
    <dgm:pt modelId="{86CE9515-EC66-43CA-970A-AD030F531C2F}" type="parTrans" cxnId="{D4C0BD13-C20F-41E8-AFD5-EF6F966BFF1D}">
      <dgm:prSet/>
      <dgm:spPr/>
    </dgm:pt>
    <dgm:pt modelId="{244B2025-665A-4A8D-8771-C6E09477B35A}" type="sibTrans" cxnId="{D4C0BD13-C20F-41E8-AFD5-EF6F966BFF1D}">
      <dgm:prSet/>
      <dgm:spPr/>
    </dgm:pt>
    <dgm:pt modelId="{6CBE53E6-AC44-422A-947E-E7D4092AF22F}">
      <dgm:prSet phldrT="[Testo]"/>
      <dgm:spPr/>
      <dgm:t>
        <a:bodyPr/>
        <a:lstStyle/>
        <a:p>
          <a:r>
            <a:rPr lang="it-IT" dirty="0" smtClean="0"/>
            <a:t>Può prevedere il raggiungimento di obiettivi diversi</a:t>
          </a:r>
          <a:endParaRPr lang="it-IT" dirty="0"/>
        </a:p>
      </dgm:t>
    </dgm:pt>
    <dgm:pt modelId="{5DEE64C8-2E9C-4382-82FA-E7E1F5CC50DF}" type="parTrans" cxnId="{A1E310B7-669D-4DE3-8CFC-C480F1356CD0}">
      <dgm:prSet/>
      <dgm:spPr/>
    </dgm:pt>
    <dgm:pt modelId="{D2B8A7AF-2419-420D-921A-9412A9BC36F2}" type="sibTrans" cxnId="{A1E310B7-669D-4DE3-8CFC-C480F1356CD0}">
      <dgm:prSet/>
      <dgm:spPr/>
    </dgm:pt>
    <dgm:pt modelId="{5DBB8D5F-8EAC-458C-A121-3B8DAB36A391}">
      <dgm:prSet phldrT="[Testo]"/>
      <dgm:spPr/>
      <dgm:t>
        <a:bodyPr/>
        <a:lstStyle/>
        <a:p>
          <a:r>
            <a:rPr lang="it-IT" dirty="0" smtClean="0"/>
            <a:t>Può prevedere la deroga a prestazioni normalmente richieste (misure </a:t>
          </a:r>
          <a:r>
            <a:rPr lang="it-IT" dirty="0" err="1" smtClean="0"/>
            <a:t>dispensative</a:t>
          </a:r>
          <a:r>
            <a:rPr lang="it-IT" dirty="0" smtClean="0"/>
            <a:t>)</a:t>
          </a:r>
          <a:endParaRPr lang="it-IT" dirty="0"/>
        </a:p>
      </dgm:t>
    </dgm:pt>
    <dgm:pt modelId="{F8AB7A35-D4DD-4935-84EF-29C67292AE28}" type="parTrans" cxnId="{172281DD-4E06-4B76-8034-32536CA084B9}">
      <dgm:prSet/>
      <dgm:spPr/>
    </dgm:pt>
    <dgm:pt modelId="{7E356E25-1DDA-4A33-B3B0-4E44DA139904}" type="sibTrans" cxnId="{172281DD-4E06-4B76-8034-32536CA084B9}">
      <dgm:prSet/>
      <dgm:spPr/>
    </dgm:pt>
    <dgm:pt modelId="{7BEF02E0-5321-4284-80B9-6D743E283D59}">
      <dgm:prSet phldrT="[Testo]"/>
      <dgm:spPr/>
      <dgm:t>
        <a:bodyPr/>
        <a:lstStyle/>
        <a:p>
          <a:r>
            <a:rPr lang="it-IT" dirty="0" smtClean="0"/>
            <a:t>Sviluppa le potenzialità particolari del discente</a:t>
          </a:r>
          <a:endParaRPr lang="it-IT" dirty="0"/>
        </a:p>
      </dgm:t>
    </dgm:pt>
    <dgm:pt modelId="{46472BFC-9E51-49E3-9AB1-014D3CC397A2}" type="parTrans" cxnId="{F298E7E7-F8A7-4D9D-B15D-458AA276FAA8}">
      <dgm:prSet/>
      <dgm:spPr/>
    </dgm:pt>
    <dgm:pt modelId="{9ED21335-C608-4C07-8EA9-FBF384F6B14D}" type="sibTrans" cxnId="{F298E7E7-F8A7-4D9D-B15D-458AA276FAA8}">
      <dgm:prSet/>
      <dgm:spPr/>
    </dgm:pt>
    <dgm:pt modelId="{B5688DD6-7F88-46CB-AB09-E4F00153D1D1}" type="pres">
      <dgm:prSet presAssocID="{4625EED9-6AD2-4F36-900F-0DB99E7AED71}" presName="Name0" presStyleCnt="0">
        <dgm:presLayoutVars>
          <dgm:dir/>
          <dgm:animLvl val="lvl"/>
          <dgm:resizeHandles/>
        </dgm:presLayoutVars>
      </dgm:prSet>
      <dgm:spPr/>
      <dgm:t>
        <a:bodyPr/>
        <a:lstStyle/>
        <a:p>
          <a:endParaRPr lang="it-IT"/>
        </a:p>
      </dgm:t>
    </dgm:pt>
    <dgm:pt modelId="{BA935CE5-A2AF-414C-9C81-AA2A26E46B99}" type="pres">
      <dgm:prSet presAssocID="{7449FED6-D3DC-4A5B-A5C0-3EE2E9E33643}" presName="linNode" presStyleCnt="0"/>
      <dgm:spPr/>
    </dgm:pt>
    <dgm:pt modelId="{016E9440-3278-4330-9AB6-88DDDE60B0A6}" type="pres">
      <dgm:prSet presAssocID="{7449FED6-D3DC-4A5B-A5C0-3EE2E9E33643}" presName="parentShp" presStyleLbl="node1" presStyleIdx="0" presStyleCnt="2">
        <dgm:presLayoutVars>
          <dgm:bulletEnabled val="1"/>
        </dgm:presLayoutVars>
      </dgm:prSet>
      <dgm:spPr/>
      <dgm:t>
        <a:bodyPr/>
        <a:lstStyle/>
        <a:p>
          <a:endParaRPr lang="it-IT"/>
        </a:p>
      </dgm:t>
    </dgm:pt>
    <dgm:pt modelId="{25C16D5D-23BC-41DD-AFC4-AD8D6B289413}" type="pres">
      <dgm:prSet presAssocID="{7449FED6-D3DC-4A5B-A5C0-3EE2E9E33643}" presName="childShp" presStyleLbl="bgAccFollowNode1" presStyleIdx="0" presStyleCnt="2">
        <dgm:presLayoutVars>
          <dgm:bulletEnabled val="1"/>
        </dgm:presLayoutVars>
      </dgm:prSet>
      <dgm:spPr/>
      <dgm:t>
        <a:bodyPr/>
        <a:lstStyle/>
        <a:p>
          <a:endParaRPr lang="it-IT"/>
        </a:p>
      </dgm:t>
    </dgm:pt>
    <dgm:pt modelId="{355599A3-8EDD-4E29-A1D6-9273A7FA2CCE}" type="pres">
      <dgm:prSet presAssocID="{6B8C8DB1-E0F9-43E2-9209-A6DA8C2994EF}" presName="spacing" presStyleCnt="0"/>
      <dgm:spPr/>
    </dgm:pt>
    <dgm:pt modelId="{CCBFF1E7-A424-4AE7-A9A3-2A5BB782306F}" type="pres">
      <dgm:prSet presAssocID="{B777A651-F1ED-489B-A499-A5DF2960D380}" presName="linNode" presStyleCnt="0"/>
      <dgm:spPr/>
    </dgm:pt>
    <dgm:pt modelId="{D4116645-8B8E-4E4D-9D91-FCA9CAC88F69}" type="pres">
      <dgm:prSet presAssocID="{B777A651-F1ED-489B-A499-A5DF2960D380}" presName="parentShp" presStyleLbl="node1" presStyleIdx="1" presStyleCnt="2">
        <dgm:presLayoutVars>
          <dgm:bulletEnabled val="1"/>
        </dgm:presLayoutVars>
      </dgm:prSet>
      <dgm:spPr/>
      <dgm:t>
        <a:bodyPr/>
        <a:lstStyle/>
        <a:p>
          <a:endParaRPr lang="it-IT"/>
        </a:p>
      </dgm:t>
    </dgm:pt>
    <dgm:pt modelId="{38143B00-1F05-4833-88E6-52C0A326D3AB}" type="pres">
      <dgm:prSet presAssocID="{B777A651-F1ED-489B-A499-A5DF2960D380}" presName="childShp" presStyleLbl="bgAccFollowNode1" presStyleIdx="1" presStyleCnt="2">
        <dgm:presLayoutVars>
          <dgm:bulletEnabled val="1"/>
        </dgm:presLayoutVars>
      </dgm:prSet>
      <dgm:spPr/>
      <dgm:t>
        <a:bodyPr/>
        <a:lstStyle/>
        <a:p>
          <a:endParaRPr lang="it-IT"/>
        </a:p>
      </dgm:t>
    </dgm:pt>
  </dgm:ptLst>
  <dgm:cxnLst>
    <dgm:cxn modelId="{09FEB64C-711E-421C-8F91-0E2AE75379A3}" type="presOf" srcId="{6CBE53E6-AC44-422A-947E-E7D4092AF22F}" destId="{38143B00-1F05-4833-88E6-52C0A326D3AB}" srcOrd="0" destOrd="1" presId="urn:microsoft.com/office/officeart/2005/8/layout/vList6"/>
    <dgm:cxn modelId="{BF0DA436-888D-4B6D-B635-44AE5F3F8654}" type="presOf" srcId="{7BEF02E0-5321-4284-80B9-6D743E283D59}" destId="{38143B00-1F05-4833-88E6-52C0A326D3AB}" srcOrd="0" destOrd="2" presId="urn:microsoft.com/office/officeart/2005/8/layout/vList6"/>
    <dgm:cxn modelId="{D81F7981-E09F-43A5-BA16-AC65BBD50D7F}" type="presOf" srcId="{5DBB8D5F-8EAC-458C-A121-3B8DAB36A391}" destId="{38143B00-1F05-4833-88E6-52C0A326D3AB}" srcOrd="0" destOrd="3" presId="urn:microsoft.com/office/officeart/2005/8/layout/vList6"/>
    <dgm:cxn modelId="{437689AB-FB18-4034-9354-2995284F8E8C}" srcId="{7449FED6-D3DC-4A5B-A5C0-3EE2E9E33643}" destId="{13C67BDB-EBA7-4DC5-B3A8-C0E1341ACF61}" srcOrd="0" destOrd="0" parTransId="{27199F7F-CFE3-4D09-8AFD-E8C03A9C54C2}" sibTransId="{A76118A9-0395-495E-BA7F-C2E19CF5448A}"/>
    <dgm:cxn modelId="{40D1CA70-8C82-4EAD-A7D2-E1AC06C105D0}" type="presOf" srcId="{B777A651-F1ED-489B-A499-A5DF2960D380}" destId="{D4116645-8B8E-4E4D-9D91-FCA9CAC88F69}" srcOrd="0" destOrd="0" presId="urn:microsoft.com/office/officeart/2005/8/layout/vList6"/>
    <dgm:cxn modelId="{74CE3C25-1981-4441-A825-CEEE22E3127A}" type="presOf" srcId="{13C67BDB-EBA7-4DC5-B3A8-C0E1341ACF61}" destId="{25C16D5D-23BC-41DD-AFC4-AD8D6B289413}" srcOrd="0" destOrd="0" presId="urn:microsoft.com/office/officeart/2005/8/layout/vList6"/>
    <dgm:cxn modelId="{C72CE426-F641-44E5-9FC4-98614FC7D632}" srcId="{4625EED9-6AD2-4F36-900F-0DB99E7AED71}" destId="{B777A651-F1ED-489B-A499-A5DF2960D380}" srcOrd="1" destOrd="0" parTransId="{B8C15D85-62A0-4958-83C2-40EB475A3669}" sibTransId="{B3F61756-05C4-411F-8F04-313021A7830A}"/>
    <dgm:cxn modelId="{DC6A0206-D727-45DC-96E5-2B838938CC08}" type="presOf" srcId="{7449FED6-D3DC-4A5B-A5C0-3EE2E9E33643}" destId="{016E9440-3278-4330-9AB6-88DDDE60B0A6}" srcOrd="0" destOrd="0" presId="urn:microsoft.com/office/officeart/2005/8/layout/vList6"/>
    <dgm:cxn modelId="{D4C0BD13-C20F-41E8-AFD5-EF6F966BFF1D}" srcId="{7449FED6-D3DC-4A5B-A5C0-3EE2E9E33643}" destId="{16F8B6DC-0E89-4BB1-B1F5-E87EC27977E0}" srcOrd="1" destOrd="0" parTransId="{86CE9515-EC66-43CA-970A-AD030F531C2F}" sibTransId="{244B2025-665A-4A8D-8771-C6E09477B35A}"/>
    <dgm:cxn modelId="{F298E7E7-F8A7-4D9D-B15D-458AA276FAA8}" srcId="{B777A651-F1ED-489B-A499-A5DF2960D380}" destId="{7BEF02E0-5321-4284-80B9-6D743E283D59}" srcOrd="2" destOrd="0" parTransId="{46472BFC-9E51-49E3-9AB1-014D3CC397A2}" sibTransId="{9ED21335-C608-4C07-8EA9-FBF384F6B14D}"/>
    <dgm:cxn modelId="{172281DD-4E06-4B76-8034-32536CA084B9}" srcId="{B777A651-F1ED-489B-A499-A5DF2960D380}" destId="{5DBB8D5F-8EAC-458C-A121-3B8DAB36A391}" srcOrd="3" destOrd="0" parTransId="{F8AB7A35-D4DD-4935-84EF-29C67292AE28}" sibTransId="{7E356E25-1DDA-4A33-B3B0-4E44DA139904}"/>
    <dgm:cxn modelId="{B4D02EFE-0974-4543-8097-6177E878F64B}" type="presOf" srcId="{2D365145-E2F6-4357-92D5-A85B856DE81A}" destId="{25C16D5D-23BC-41DD-AFC4-AD8D6B289413}" srcOrd="0" destOrd="2" presId="urn:microsoft.com/office/officeart/2005/8/layout/vList6"/>
    <dgm:cxn modelId="{F4638ADD-A5F9-4A07-9BE4-0D77894E7A48}" type="presOf" srcId="{16F8B6DC-0E89-4BB1-B1F5-E87EC27977E0}" destId="{25C16D5D-23BC-41DD-AFC4-AD8D6B289413}" srcOrd="0" destOrd="1" presId="urn:microsoft.com/office/officeart/2005/8/layout/vList6"/>
    <dgm:cxn modelId="{CE1EF23F-2A44-4B14-BA11-D633DE6A8902}" srcId="{7449FED6-D3DC-4A5B-A5C0-3EE2E9E33643}" destId="{2D365145-E2F6-4357-92D5-A85B856DE81A}" srcOrd="2" destOrd="0" parTransId="{4257EB09-187A-4096-B6E8-E690A774B365}" sibTransId="{DD24399E-7666-4699-80C8-D09B5267D802}"/>
    <dgm:cxn modelId="{A1E310B7-669D-4DE3-8CFC-C480F1356CD0}" srcId="{B777A651-F1ED-489B-A499-A5DF2960D380}" destId="{6CBE53E6-AC44-422A-947E-E7D4092AF22F}" srcOrd="1" destOrd="0" parTransId="{5DEE64C8-2E9C-4382-82FA-E7E1F5CC50DF}" sibTransId="{D2B8A7AF-2419-420D-921A-9412A9BC36F2}"/>
    <dgm:cxn modelId="{6595FB79-B644-41D0-BBF3-BD379C28E220}" type="presOf" srcId="{4625EED9-6AD2-4F36-900F-0DB99E7AED71}" destId="{B5688DD6-7F88-46CB-AB09-E4F00153D1D1}" srcOrd="0" destOrd="0" presId="urn:microsoft.com/office/officeart/2005/8/layout/vList6"/>
    <dgm:cxn modelId="{D495792D-B961-418D-B20A-BB866A551BBC}" type="presOf" srcId="{0DCF7E70-181B-47DA-87E8-080AB1F87786}" destId="{38143B00-1F05-4833-88E6-52C0A326D3AB}" srcOrd="0" destOrd="0" presId="urn:microsoft.com/office/officeart/2005/8/layout/vList6"/>
    <dgm:cxn modelId="{2237BD42-A6CC-4338-9594-FAC5DC845F19}" srcId="{B777A651-F1ED-489B-A499-A5DF2960D380}" destId="{0DCF7E70-181B-47DA-87E8-080AB1F87786}" srcOrd="0" destOrd="0" parTransId="{0226CDBF-E26C-45C8-B1D0-24166B0480BB}" sibTransId="{A03DC993-CAB2-4F71-AB53-0A535B5B1CFE}"/>
    <dgm:cxn modelId="{B07C5905-4ECB-4431-ACB0-F80F0ED7A67B}" srcId="{4625EED9-6AD2-4F36-900F-0DB99E7AED71}" destId="{7449FED6-D3DC-4A5B-A5C0-3EE2E9E33643}" srcOrd="0" destOrd="0" parTransId="{798D30D6-8DD5-40FE-8DE8-5A279AB01FC7}" sibTransId="{6B8C8DB1-E0F9-43E2-9209-A6DA8C2994EF}"/>
    <dgm:cxn modelId="{3979B903-2CCC-4D90-B457-2E21E735D367}" type="presParOf" srcId="{B5688DD6-7F88-46CB-AB09-E4F00153D1D1}" destId="{BA935CE5-A2AF-414C-9C81-AA2A26E46B99}" srcOrd="0" destOrd="0" presId="urn:microsoft.com/office/officeart/2005/8/layout/vList6"/>
    <dgm:cxn modelId="{95066DCC-1EF7-4693-8810-903CD0760CC5}" type="presParOf" srcId="{BA935CE5-A2AF-414C-9C81-AA2A26E46B99}" destId="{016E9440-3278-4330-9AB6-88DDDE60B0A6}" srcOrd="0" destOrd="0" presId="urn:microsoft.com/office/officeart/2005/8/layout/vList6"/>
    <dgm:cxn modelId="{0B64D2A6-9306-445A-9606-642410EC1062}" type="presParOf" srcId="{BA935CE5-A2AF-414C-9C81-AA2A26E46B99}" destId="{25C16D5D-23BC-41DD-AFC4-AD8D6B289413}" srcOrd="1" destOrd="0" presId="urn:microsoft.com/office/officeart/2005/8/layout/vList6"/>
    <dgm:cxn modelId="{5D028D70-8050-4A2F-8597-A858EC9D2AE9}" type="presParOf" srcId="{B5688DD6-7F88-46CB-AB09-E4F00153D1D1}" destId="{355599A3-8EDD-4E29-A1D6-9273A7FA2CCE}" srcOrd="1" destOrd="0" presId="urn:microsoft.com/office/officeart/2005/8/layout/vList6"/>
    <dgm:cxn modelId="{EE11AEE5-A5C4-402E-A3D7-5D17236A1209}" type="presParOf" srcId="{B5688DD6-7F88-46CB-AB09-E4F00153D1D1}" destId="{CCBFF1E7-A424-4AE7-A9A3-2A5BB782306F}" srcOrd="2" destOrd="0" presId="urn:microsoft.com/office/officeart/2005/8/layout/vList6"/>
    <dgm:cxn modelId="{CAA58B67-4A5C-4375-B8D6-AC0CD04BAFEC}" type="presParOf" srcId="{CCBFF1E7-A424-4AE7-A9A3-2A5BB782306F}" destId="{D4116645-8B8E-4E4D-9D91-FCA9CAC88F69}" srcOrd="0" destOrd="0" presId="urn:microsoft.com/office/officeart/2005/8/layout/vList6"/>
    <dgm:cxn modelId="{E68D9041-3475-40D9-9D4C-E5C2F0762BB0}" type="presParOf" srcId="{CCBFF1E7-A424-4AE7-A9A3-2A5BB782306F}" destId="{38143B00-1F05-4833-88E6-52C0A326D3AB}"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9CDB6BA-2FC1-4273-8AA6-1B2C8D969908}"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it-IT"/>
        </a:p>
      </dgm:t>
    </dgm:pt>
    <dgm:pt modelId="{A51BC09E-B483-487B-B313-8412212AA397}">
      <dgm:prSet phldrT="[Testo]"/>
      <dgm:spPr/>
      <dgm:t>
        <a:bodyPr/>
        <a:lstStyle/>
        <a:p>
          <a:r>
            <a:rPr lang="it-IT" dirty="0" smtClean="0"/>
            <a:t>Individualizzata</a:t>
          </a:r>
          <a:endParaRPr lang="it-IT" dirty="0"/>
        </a:p>
      </dgm:t>
    </dgm:pt>
    <dgm:pt modelId="{97B134ED-E4B9-441F-9BBB-542D24D4F526}" type="parTrans" cxnId="{A7B123F9-8AAF-42A0-A702-F3856F0775E6}">
      <dgm:prSet/>
      <dgm:spPr/>
      <dgm:t>
        <a:bodyPr/>
        <a:lstStyle/>
        <a:p>
          <a:endParaRPr lang="it-IT"/>
        </a:p>
      </dgm:t>
    </dgm:pt>
    <dgm:pt modelId="{B6DD9DC7-EF25-44FC-AB58-DE9F10B6F681}" type="sibTrans" cxnId="{A7B123F9-8AAF-42A0-A702-F3856F0775E6}">
      <dgm:prSet/>
      <dgm:spPr/>
      <dgm:t>
        <a:bodyPr/>
        <a:lstStyle/>
        <a:p>
          <a:endParaRPr lang="it-IT"/>
        </a:p>
      </dgm:t>
    </dgm:pt>
    <dgm:pt modelId="{67DB496C-EF59-4432-856C-B7FBCBE78FEC}">
      <dgm:prSet phldrT="[Testo]"/>
      <dgm:spPr/>
      <dgm:t>
        <a:bodyPr/>
        <a:lstStyle/>
        <a:p>
          <a:r>
            <a:rPr lang="it-IT" dirty="0" smtClean="0"/>
            <a:t>Personalizzata</a:t>
          </a:r>
          <a:endParaRPr lang="it-IT" dirty="0"/>
        </a:p>
      </dgm:t>
    </dgm:pt>
    <dgm:pt modelId="{210A6DBD-3F8A-4D3C-A7D5-C2558552A86A}" type="parTrans" cxnId="{B07EF15C-2D6D-431A-855C-65CB82EC4E72}">
      <dgm:prSet/>
      <dgm:spPr/>
      <dgm:t>
        <a:bodyPr/>
        <a:lstStyle/>
        <a:p>
          <a:endParaRPr lang="it-IT"/>
        </a:p>
      </dgm:t>
    </dgm:pt>
    <dgm:pt modelId="{BCBA5EA5-4B4C-45DB-88F1-547FD103EFB8}" type="sibTrans" cxnId="{B07EF15C-2D6D-431A-855C-65CB82EC4E72}">
      <dgm:prSet/>
      <dgm:spPr/>
      <dgm:t>
        <a:bodyPr/>
        <a:lstStyle/>
        <a:p>
          <a:endParaRPr lang="it-IT"/>
        </a:p>
      </dgm:t>
    </dgm:pt>
    <dgm:pt modelId="{998B52EE-E0CC-4712-BDF1-A7E4DA2DB413}">
      <dgm:prSet phldrT="[Testo]" custT="1"/>
      <dgm:spPr/>
      <dgm:t>
        <a:bodyPr/>
        <a:lstStyle/>
        <a:p>
          <a:r>
            <a:rPr lang="it-IT" sz="1800" dirty="0" smtClean="0"/>
            <a:t>Valorizza le qualità e i punti di forza di ciascun alunno</a:t>
          </a:r>
          <a:endParaRPr lang="it-IT" sz="1800" dirty="0"/>
        </a:p>
      </dgm:t>
    </dgm:pt>
    <dgm:pt modelId="{6203C618-BD88-445B-8C5B-74C0975A2BCA}" type="parTrans" cxnId="{7B13E891-8135-4B9D-9987-D40940DE4145}">
      <dgm:prSet/>
      <dgm:spPr/>
      <dgm:t>
        <a:bodyPr/>
        <a:lstStyle/>
        <a:p>
          <a:endParaRPr lang="it-IT"/>
        </a:p>
      </dgm:t>
    </dgm:pt>
    <dgm:pt modelId="{3380B21D-3F5F-42F8-B222-ECDFA0B5DF42}" type="sibTrans" cxnId="{7B13E891-8135-4B9D-9987-D40940DE4145}">
      <dgm:prSet/>
      <dgm:spPr/>
      <dgm:t>
        <a:bodyPr/>
        <a:lstStyle/>
        <a:p>
          <a:endParaRPr lang="it-IT"/>
        </a:p>
      </dgm:t>
    </dgm:pt>
    <dgm:pt modelId="{FB6D32F9-16B8-425A-BE74-F8874014F324}">
      <dgm:prSet phldrT="[Testo]" custT="1"/>
      <dgm:spPr/>
      <dgm:t>
        <a:bodyPr/>
        <a:lstStyle/>
        <a:p>
          <a:r>
            <a:rPr lang="it-IT" sz="1800" dirty="0" smtClean="0"/>
            <a:t>È attenta agli stili di apprendimento</a:t>
          </a:r>
          <a:endParaRPr lang="it-IT" sz="1800" dirty="0"/>
        </a:p>
      </dgm:t>
    </dgm:pt>
    <dgm:pt modelId="{E959E0C7-19DC-4536-B342-9948AB7F1D9A}" type="parTrans" cxnId="{B3876F44-839D-4EB3-A17A-7EE89D9E22F2}">
      <dgm:prSet/>
      <dgm:spPr/>
      <dgm:t>
        <a:bodyPr/>
        <a:lstStyle/>
        <a:p>
          <a:endParaRPr lang="it-IT"/>
        </a:p>
      </dgm:t>
    </dgm:pt>
    <dgm:pt modelId="{90896C02-BE96-4EAD-B292-67E00A38FFB6}" type="sibTrans" cxnId="{B3876F44-839D-4EB3-A17A-7EE89D9E22F2}">
      <dgm:prSet/>
      <dgm:spPr/>
      <dgm:t>
        <a:bodyPr/>
        <a:lstStyle/>
        <a:p>
          <a:endParaRPr lang="it-IT"/>
        </a:p>
      </dgm:t>
    </dgm:pt>
    <dgm:pt modelId="{2FD81423-F4AD-4E81-8393-977847DC814C}">
      <dgm:prSet phldrT="[Testo]" custT="1"/>
      <dgm:spPr/>
      <dgm:t>
        <a:bodyPr/>
        <a:lstStyle/>
        <a:p>
          <a:r>
            <a:rPr lang="it-IT" sz="1800" dirty="0" smtClean="0"/>
            <a:t>Impiega varie metodologie e strategie didattiche nel rispetto degli obiettivi generali di apprendimento</a:t>
          </a:r>
          <a:endParaRPr lang="it-IT" sz="1800" dirty="0"/>
        </a:p>
      </dgm:t>
    </dgm:pt>
    <dgm:pt modelId="{73BEA7E9-E046-43AB-8AC9-9CB97E466351}" type="parTrans" cxnId="{E12FF9F0-B6B0-4835-9D02-FCE74B42CC37}">
      <dgm:prSet/>
      <dgm:spPr/>
      <dgm:t>
        <a:bodyPr/>
        <a:lstStyle/>
        <a:p>
          <a:endParaRPr lang="it-IT"/>
        </a:p>
      </dgm:t>
    </dgm:pt>
    <dgm:pt modelId="{187061F8-B012-460E-A2FA-2180A0993CFF}" type="sibTrans" cxnId="{E12FF9F0-B6B0-4835-9D02-FCE74B42CC37}">
      <dgm:prSet/>
      <dgm:spPr/>
      <dgm:t>
        <a:bodyPr/>
        <a:lstStyle/>
        <a:p>
          <a:endParaRPr lang="it-IT"/>
        </a:p>
      </dgm:t>
    </dgm:pt>
    <dgm:pt modelId="{6CC61FA0-5DE2-4C9B-8773-6F770A5253ED}">
      <dgm:prSet phldrT="[Testo]" custT="1"/>
      <dgm:spPr/>
      <dgm:t>
        <a:bodyPr/>
        <a:lstStyle/>
        <a:p>
          <a:r>
            <a:rPr lang="it-IT" sz="1800" dirty="0" smtClean="0"/>
            <a:t>Usa mediatori didattici (Schemi, mappe..)</a:t>
          </a:r>
          <a:endParaRPr lang="it-IT" sz="1800" dirty="0"/>
        </a:p>
      </dgm:t>
    </dgm:pt>
    <dgm:pt modelId="{CCBE0D00-6FB4-41E3-91D5-0D3C2D3F0532}" type="parTrans" cxnId="{2E44D13F-B9C9-4D47-AD7F-7968807CC587}">
      <dgm:prSet/>
      <dgm:spPr/>
      <dgm:t>
        <a:bodyPr/>
        <a:lstStyle/>
        <a:p>
          <a:endParaRPr lang="it-IT"/>
        </a:p>
      </dgm:t>
    </dgm:pt>
    <dgm:pt modelId="{3C4BB0B5-52C4-46E5-8A5B-0408D2860D63}" type="sibTrans" cxnId="{2E44D13F-B9C9-4D47-AD7F-7968807CC587}">
      <dgm:prSet/>
      <dgm:spPr/>
      <dgm:t>
        <a:bodyPr/>
        <a:lstStyle/>
        <a:p>
          <a:endParaRPr lang="it-IT"/>
        </a:p>
      </dgm:t>
    </dgm:pt>
    <dgm:pt modelId="{07E77697-10D3-4586-ABB6-0BC3E23CF548}">
      <dgm:prSet phldrT="[Testo]" custT="1"/>
      <dgm:spPr/>
      <dgm:t>
        <a:bodyPr/>
        <a:lstStyle/>
        <a:p>
          <a:r>
            <a:rPr lang="it-IT" sz="1800" dirty="0" smtClean="0"/>
            <a:t>Calibra gli interventi in base ai livelli raggiunti</a:t>
          </a:r>
          <a:endParaRPr lang="it-IT" sz="1500" dirty="0"/>
        </a:p>
      </dgm:t>
    </dgm:pt>
    <dgm:pt modelId="{A7A65D2C-B1F6-4955-9E5B-5C6F60E390FA}" type="parTrans" cxnId="{DC11F164-4B4C-4F65-ABE1-60E09C98C208}">
      <dgm:prSet/>
      <dgm:spPr/>
      <dgm:t>
        <a:bodyPr/>
        <a:lstStyle/>
        <a:p>
          <a:endParaRPr lang="it-IT"/>
        </a:p>
      </dgm:t>
    </dgm:pt>
    <dgm:pt modelId="{0EDE2CE1-4994-42F1-ACCD-D1FDBDB2F8AF}" type="sibTrans" cxnId="{DC11F164-4B4C-4F65-ABE1-60E09C98C208}">
      <dgm:prSet/>
      <dgm:spPr/>
      <dgm:t>
        <a:bodyPr/>
        <a:lstStyle/>
        <a:p>
          <a:endParaRPr lang="it-IT"/>
        </a:p>
      </dgm:t>
    </dgm:pt>
    <dgm:pt modelId="{CD2433E6-55F8-49D5-9F3C-3DE560C63055}">
      <dgm:prSet phldrT="[Testo]" custT="1"/>
      <dgm:spPr/>
      <dgm:t>
        <a:bodyPr/>
        <a:lstStyle/>
        <a:p>
          <a:r>
            <a:rPr lang="it-IT" sz="2000" dirty="0" smtClean="0"/>
            <a:t>Consiste nell’abilità di recupero individuale in classe o in momenti ad essa dedicata con l’uso degli strumenti compensativi previsti</a:t>
          </a:r>
          <a:endParaRPr lang="it-IT" sz="2000" dirty="0"/>
        </a:p>
      </dgm:t>
    </dgm:pt>
    <dgm:pt modelId="{4EE59AA5-BF1B-4F80-B163-9C3AED717D96}" type="sibTrans" cxnId="{85D3FA3B-C0C6-4B94-BA92-74A1D9E756E5}">
      <dgm:prSet/>
      <dgm:spPr/>
      <dgm:t>
        <a:bodyPr/>
        <a:lstStyle/>
        <a:p>
          <a:endParaRPr lang="it-IT"/>
        </a:p>
      </dgm:t>
    </dgm:pt>
    <dgm:pt modelId="{36CD1E8A-E133-4B68-BFF1-E41C813E4A2C}" type="parTrans" cxnId="{85D3FA3B-C0C6-4B94-BA92-74A1D9E756E5}">
      <dgm:prSet/>
      <dgm:spPr/>
      <dgm:t>
        <a:bodyPr/>
        <a:lstStyle/>
        <a:p>
          <a:endParaRPr lang="it-IT"/>
        </a:p>
      </dgm:t>
    </dgm:pt>
    <dgm:pt modelId="{4887428F-B38B-4008-AD22-C35F1C33145B}">
      <dgm:prSet phldrT="[Testo]" custT="1"/>
      <dgm:spPr/>
      <dgm:t>
        <a:bodyPr/>
        <a:lstStyle/>
        <a:p>
          <a:endParaRPr lang="it-IT" sz="2000" dirty="0"/>
        </a:p>
      </dgm:t>
    </dgm:pt>
    <dgm:pt modelId="{A29767C5-7304-4A78-AD86-9EA495D8B904}" type="parTrans" cxnId="{03D02EBF-3406-49B9-80AE-9D11661E95C1}">
      <dgm:prSet/>
      <dgm:spPr/>
      <dgm:t>
        <a:bodyPr/>
        <a:lstStyle/>
        <a:p>
          <a:endParaRPr lang="it-IT"/>
        </a:p>
      </dgm:t>
    </dgm:pt>
    <dgm:pt modelId="{A0501D3E-50AB-46A8-A5C8-6393976629FC}" type="sibTrans" cxnId="{03D02EBF-3406-49B9-80AE-9D11661E95C1}">
      <dgm:prSet/>
      <dgm:spPr/>
      <dgm:t>
        <a:bodyPr/>
        <a:lstStyle/>
        <a:p>
          <a:endParaRPr lang="it-IT"/>
        </a:p>
      </dgm:t>
    </dgm:pt>
    <dgm:pt modelId="{E644C9FC-4BA0-4F62-99D5-45DEB8D7CF4A}" type="pres">
      <dgm:prSet presAssocID="{19CDB6BA-2FC1-4273-8AA6-1B2C8D969908}" presName="Name0" presStyleCnt="0">
        <dgm:presLayoutVars>
          <dgm:dir/>
          <dgm:animLvl val="lvl"/>
          <dgm:resizeHandles/>
        </dgm:presLayoutVars>
      </dgm:prSet>
      <dgm:spPr/>
      <dgm:t>
        <a:bodyPr/>
        <a:lstStyle/>
        <a:p>
          <a:endParaRPr lang="it-IT"/>
        </a:p>
      </dgm:t>
    </dgm:pt>
    <dgm:pt modelId="{620C2106-8630-45E6-984E-5183F0593EA7}" type="pres">
      <dgm:prSet presAssocID="{A51BC09E-B483-487B-B313-8412212AA397}" presName="linNode" presStyleCnt="0"/>
      <dgm:spPr/>
    </dgm:pt>
    <dgm:pt modelId="{3A697A87-D4EC-4B69-8923-A0ECFB340A96}" type="pres">
      <dgm:prSet presAssocID="{A51BC09E-B483-487B-B313-8412212AA397}" presName="parentShp" presStyleLbl="node1" presStyleIdx="0" presStyleCnt="2">
        <dgm:presLayoutVars>
          <dgm:bulletEnabled val="1"/>
        </dgm:presLayoutVars>
      </dgm:prSet>
      <dgm:spPr/>
      <dgm:t>
        <a:bodyPr/>
        <a:lstStyle/>
        <a:p>
          <a:endParaRPr lang="it-IT"/>
        </a:p>
      </dgm:t>
    </dgm:pt>
    <dgm:pt modelId="{BE5AD3E4-8BC2-4760-AAB1-AC3BEB36A3B6}" type="pres">
      <dgm:prSet presAssocID="{A51BC09E-B483-487B-B313-8412212AA397}" presName="childShp" presStyleLbl="bgAccFollowNode1" presStyleIdx="0" presStyleCnt="2" custScaleY="132453" custLinFactNeighborX="938" custLinFactNeighborY="-6840">
        <dgm:presLayoutVars>
          <dgm:bulletEnabled val="1"/>
        </dgm:presLayoutVars>
      </dgm:prSet>
      <dgm:spPr/>
      <dgm:t>
        <a:bodyPr/>
        <a:lstStyle/>
        <a:p>
          <a:endParaRPr lang="it-IT"/>
        </a:p>
      </dgm:t>
    </dgm:pt>
    <dgm:pt modelId="{FABD3D86-8DA0-4C79-A038-1D7AD9D26E7A}" type="pres">
      <dgm:prSet presAssocID="{B6DD9DC7-EF25-44FC-AB58-DE9F10B6F681}" presName="spacing" presStyleCnt="0"/>
      <dgm:spPr/>
    </dgm:pt>
    <dgm:pt modelId="{4525337E-D67D-46D2-BAF9-E8B7BBA66652}" type="pres">
      <dgm:prSet presAssocID="{67DB496C-EF59-4432-856C-B7FBCBE78FEC}" presName="linNode" presStyleCnt="0"/>
      <dgm:spPr/>
    </dgm:pt>
    <dgm:pt modelId="{6C559ACE-800A-4556-8766-745B12AA57CE}" type="pres">
      <dgm:prSet presAssocID="{67DB496C-EF59-4432-856C-B7FBCBE78FEC}" presName="parentShp" presStyleLbl="node1" presStyleIdx="1" presStyleCnt="2" custScaleY="122094">
        <dgm:presLayoutVars>
          <dgm:bulletEnabled val="1"/>
        </dgm:presLayoutVars>
      </dgm:prSet>
      <dgm:spPr/>
      <dgm:t>
        <a:bodyPr/>
        <a:lstStyle/>
        <a:p>
          <a:endParaRPr lang="it-IT"/>
        </a:p>
      </dgm:t>
    </dgm:pt>
    <dgm:pt modelId="{D170248E-0FEA-4D51-83F1-88FAB61A5DAC}" type="pres">
      <dgm:prSet presAssocID="{67DB496C-EF59-4432-856C-B7FBCBE78FEC}" presName="childShp" presStyleLbl="bgAccFollowNode1" presStyleIdx="1" presStyleCnt="2" custScaleX="154482" custScaleY="189316" custLinFactNeighborX="1476" custLinFactNeighborY="6224">
        <dgm:presLayoutVars>
          <dgm:bulletEnabled val="1"/>
        </dgm:presLayoutVars>
      </dgm:prSet>
      <dgm:spPr/>
      <dgm:t>
        <a:bodyPr/>
        <a:lstStyle/>
        <a:p>
          <a:endParaRPr lang="it-IT"/>
        </a:p>
      </dgm:t>
    </dgm:pt>
  </dgm:ptLst>
  <dgm:cxnLst>
    <dgm:cxn modelId="{09513366-3B68-4DB8-8305-3C4EC746237F}" type="presOf" srcId="{FB6D32F9-16B8-425A-BE74-F8874014F324}" destId="{D170248E-0FEA-4D51-83F1-88FAB61A5DAC}" srcOrd="0" destOrd="3" presId="urn:microsoft.com/office/officeart/2005/8/layout/vList6"/>
    <dgm:cxn modelId="{B07EF15C-2D6D-431A-855C-65CB82EC4E72}" srcId="{19CDB6BA-2FC1-4273-8AA6-1B2C8D969908}" destId="{67DB496C-EF59-4432-856C-B7FBCBE78FEC}" srcOrd="1" destOrd="0" parTransId="{210A6DBD-3F8A-4D3C-A7D5-C2558552A86A}" sibTransId="{BCBA5EA5-4B4C-45DB-88F1-547FD103EFB8}"/>
    <dgm:cxn modelId="{E12FF9F0-B6B0-4835-9D02-FCE74B42CC37}" srcId="{67DB496C-EF59-4432-856C-B7FBCBE78FEC}" destId="{2FD81423-F4AD-4E81-8393-977847DC814C}" srcOrd="1" destOrd="0" parTransId="{73BEA7E9-E046-43AB-8AC9-9CB97E466351}" sibTransId="{187061F8-B012-460E-A2FA-2180A0993CFF}"/>
    <dgm:cxn modelId="{3DA988A4-3BEB-437C-A1DE-5D7A2DCFBBB2}" type="presOf" srcId="{CD2433E6-55F8-49D5-9F3C-3DE560C63055}" destId="{BE5AD3E4-8BC2-4760-AAB1-AC3BEB36A3B6}" srcOrd="0" destOrd="1" presId="urn:microsoft.com/office/officeart/2005/8/layout/vList6"/>
    <dgm:cxn modelId="{E7FA8057-BC43-4D5E-9636-7DC3E051DE74}" type="presOf" srcId="{07E77697-10D3-4586-ABB6-0BC3E23CF548}" destId="{D170248E-0FEA-4D51-83F1-88FAB61A5DAC}" srcOrd="0" destOrd="4" presId="urn:microsoft.com/office/officeart/2005/8/layout/vList6"/>
    <dgm:cxn modelId="{2E44D13F-B9C9-4D47-AD7F-7968807CC587}" srcId="{67DB496C-EF59-4432-856C-B7FBCBE78FEC}" destId="{6CC61FA0-5DE2-4C9B-8773-6F770A5253ED}" srcOrd="2" destOrd="0" parTransId="{CCBE0D00-6FB4-41E3-91D5-0D3C2D3F0532}" sibTransId="{3C4BB0B5-52C4-46E5-8A5B-0408D2860D63}"/>
    <dgm:cxn modelId="{03D02EBF-3406-49B9-80AE-9D11661E95C1}" srcId="{A51BC09E-B483-487B-B313-8412212AA397}" destId="{4887428F-B38B-4008-AD22-C35F1C33145B}" srcOrd="0" destOrd="0" parTransId="{A29767C5-7304-4A78-AD86-9EA495D8B904}" sibTransId="{A0501D3E-50AB-46A8-A5C8-6393976629FC}"/>
    <dgm:cxn modelId="{31690D7C-8755-426A-8310-F4B935FB3626}" type="presOf" srcId="{998B52EE-E0CC-4712-BDF1-A7E4DA2DB413}" destId="{D170248E-0FEA-4D51-83F1-88FAB61A5DAC}" srcOrd="0" destOrd="0" presId="urn:microsoft.com/office/officeart/2005/8/layout/vList6"/>
    <dgm:cxn modelId="{7B13E891-8135-4B9D-9987-D40940DE4145}" srcId="{67DB496C-EF59-4432-856C-B7FBCBE78FEC}" destId="{998B52EE-E0CC-4712-BDF1-A7E4DA2DB413}" srcOrd="0" destOrd="0" parTransId="{6203C618-BD88-445B-8C5B-74C0975A2BCA}" sibTransId="{3380B21D-3F5F-42F8-B222-ECDFA0B5DF42}"/>
    <dgm:cxn modelId="{A7B123F9-8AAF-42A0-A702-F3856F0775E6}" srcId="{19CDB6BA-2FC1-4273-8AA6-1B2C8D969908}" destId="{A51BC09E-B483-487B-B313-8412212AA397}" srcOrd="0" destOrd="0" parTransId="{97B134ED-E4B9-441F-9BBB-542D24D4F526}" sibTransId="{B6DD9DC7-EF25-44FC-AB58-DE9F10B6F681}"/>
    <dgm:cxn modelId="{4F021783-46B0-4252-BC27-1872144338F8}" type="presOf" srcId="{4887428F-B38B-4008-AD22-C35F1C33145B}" destId="{BE5AD3E4-8BC2-4760-AAB1-AC3BEB36A3B6}" srcOrd="0" destOrd="0" presId="urn:microsoft.com/office/officeart/2005/8/layout/vList6"/>
    <dgm:cxn modelId="{DC11F164-4B4C-4F65-ABE1-60E09C98C208}" srcId="{67DB496C-EF59-4432-856C-B7FBCBE78FEC}" destId="{07E77697-10D3-4586-ABB6-0BC3E23CF548}" srcOrd="4" destOrd="0" parTransId="{A7A65D2C-B1F6-4955-9E5B-5C6F60E390FA}" sibTransId="{0EDE2CE1-4994-42F1-ACCD-D1FDBDB2F8AF}"/>
    <dgm:cxn modelId="{CC6484A1-723E-4774-A0D3-A4F4CC33314E}" type="presOf" srcId="{19CDB6BA-2FC1-4273-8AA6-1B2C8D969908}" destId="{E644C9FC-4BA0-4F62-99D5-45DEB8D7CF4A}" srcOrd="0" destOrd="0" presId="urn:microsoft.com/office/officeart/2005/8/layout/vList6"/>
    <dgm:cxn modelId="{27FB4CEB-EB57-4188-B9AD-7BE784474C12}" type="presOf" srcId="{2FD81423-F4AD-4E81-8393-977847DC814C}" destId="{D170248E-0FEA-4D51-83F1-88FAB61A5DAC}" srcOrd="0" destOrd="1" presId="urn:microsoft.com/office/officeart/2005/8/layout/vList6"/>
    <dgm:cxn modelId="{994E6DFC-5B21-4001-991F-774110D4D713}" type="presOf" srcId="{A51BC09E-B483-487B-B313-8412212AA397}" destId="{3A697A87-D4EC-4B69-8923-A0ECFB340A96}" srcOrd="0" destOrd="0" presId="urn:microsoft.com/office/officeart/2005/8/layout/vList6"/>
    <dgm:cxn modelId="{EA7D4FB0-54C9-448F-A25E-EB48BD4E7C4B}" type="presOf" srcId="{67DB496C-EF59-4432-856C-B7FBCBE78FEC}" destId="{6C559ACE-800A-4556-8766-745B12AA57CE}" srcOrd="0" destOrd="0" presId="urn:microsoft.com/office/officeart/2005/8/layout/vList6"/>
    <dgm:cxn modelId="{B3876F44-839D-4EB3-A17A-7EE89D9E22F2}" srcId="{67DB496C-EF59-4432-856C-B7FBCBE78FEC}" destId="{FB6D32F9-16B8-425A-BE74-F8874014F324}" srcOrd="3" destOrd="0" parTransId="{E959E0C7-19DC-4536-B342-9948AB7F1D9A}" sibTransId="{90896C02-BE96-4EAD-B292-67E00A38FFB6}"/>
    <dgm:cxn modelId="{043A7BCA-24FA-418B-AE05-86CC54FE8206}" type="presOf" srcId="{6CC61FA0-5DE2-4C9B-8773-6F770A5253ED}" destId="{D170248E-0FEA-4D51-83F1-88FAB61A5DAC}" srcOrd="0" destOrd="2" presId="urn:microsoft.com/office/officeart/2005/8/layout/vList6"/>
    <dgm:cxn modelId="{85D3FA3B-C0C6-4B94-BA92-74A1D9E756E5}" srcId="{A51BC09E-B483-487B-B313-8412212AA397}" destId="{CD2433E6-55F8-49D5-9F3C-3DE560C63055}" srcOrd="1" destOrd="0" parTransId="{36CD1E8A-E133-4B68-BFF1-E41C813E4A2C}" sibTransId="{4EE59AA5-BF1B-4F80-B163-9C3AED717D96}"/>
    <dgm:cxn modelId="{747AD8F1-DD6E-477A-AAB2-4FAADC139AF9}" type="presParOf" srcId="{E644C9FC-4BA0-4F62-99D5-45DEB8D7CF4A}" destId="{620C2106-8630-45E6-984E-5183F0593EA7}" srcOrd="0" destOrd="0" presId="urn:microsoft.com/office/officeart/2005/8/layout/vList6"/>
    <dgm:cxn modelId="{309BB789-1F49-4CD4-8EC6-180140B6DCBF}" type="presParOf" srcId="{620C2106-8630-45E6-984E-5183F0593EA7}" destId="{3A697A87-D4EC-4B69-8923-A0ECFB340A96}" srcOrd="0" destOrd="0" presId="urn:microsoft.com/office/officeart/2005/8/layout/vList6"/>
    <dgm:cxn modelId="{3178E8A4-DB66-4B9B-8925-E76AC3AE45FB}" type="presParOf" srcId="{620C2106-8630-45E6-984E-5183F0593EA7}" destId="{BE5AD3E4-8BC2-4760-AAB1-AC3BEB36A3B6}" srcOrd="1" destOrd="0" presId="urn:microsoft.com/office/officeart/2005/8/layout/vList6"/>
    <dgm:cxn modelId="{3F5907C6-4F78-4F09-B9FA-809598E5B6A3}" type="presParOf" srcId="{E644C9FC-4BA0-4F62-99D5-45DEB8D7CF4A}" destId="{FABD3D86-8DA0-4C79-A038-1D7AD9D26E7A}" srcOrd="1" destOrd="0" presId="urn:microsoft.com/office/officeart/2005/8/layout/vList6"/>
    <dgm:cxn modelId="{E62A99B5-1224-40D8-AF5A-13D4693E15FA}" type="presParOf" srcId="{E644C9FC-4BA0-4F62-99D5-45DEB8D7CF4A}" destId="{4525337E-D67D-46D2-BAF9-E8B7BBA66652}" srcOrd="2" destOrd="0" presId="urn:microsoft.com/office/officeart/2005/8/layout/vList6"/>
    <dgm:cxn modelId="{F022E575-C4F2-4AF0-BFD5-1CF52AB43199}" type="presParOf" srcId="{4525337E-D67D-46D2-BAF9-E8B7BBA66652}" destId="{6C559ACE-800A-4556-8766-745B12AA57CE}" srcOrd="0" destOrd="0" presId="urn:microsoft.com/office/officeart/2005/8/layout/vList6"/>
    <dgm:cxn modelId="{9820DC1B-BDDA-4247-A86E-ECFA4F836ED6}" type="presParOf" srcId="{4525337E-D67D-46D2-BAF9-E8B7BBA66652}" destId="{D170248E-0FEA-4D51-83F1-88FAB61A5DAC}"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899E500-9A75-4265-8B32-42CEE93088B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4CB38906-6114-4EB4-BAD4-63BF0F4FCA4D}">
      <dgm:prSet phldrT="[Testo]"/>
      <dgm:spPr/>
      <dgm:t>
        <a:bodyPr/>
        <a:lstStyle/>
        <a:p>
          <a:r>
            <a:rPr lang="it-IT" dirty="0" smtClean="0"/>
            <a:t>Sintesi vocale</a:t>
          </a:r>
          <a:endParaRPr lang="it-IT" dirty="0"/>
        </a:p>
      </dgm:t>
    </dgm:pt>
    <dgm:pt modelId="{087D3513-CDAD-4871-BEB6-9CF64B738D5A}" type="parTrans" cxnId="{9227EFFF-719C-4545-A166-71EABA2A3ACD}">
      <dgm:prSet/>
      <dgm:spPr/>
      <dgm:t>
        <a:bodyPr/>
        <a:lstStyle/>
        <a:p>
          <a:endParaRPr lang="it-IT"/>
        </a:p>
      </dgm:t>
    </dgm:pt>
    <dgm:pt modelId="{6BBA2551-230C-4F04-A4B9-18A791508A2B}" type="sibTrans" cxnId="{9227EFFF-719C-4545-A166-71EABA2A3ACD}">
      <dgm:prSet/>
      <dgm:spPr/>
      <dgm:t>
        <a:bodyPr/>
        <a:lstStyle/>
        <a:p>
          <a:endParaRPr lang="it-IT"/>
        </a:p>
      </dgm:t>
    </dgm:pt>
    <dgm:pt modelId="{2C1F4ECD-AD0A-4255-A3A1-1931BC92784D}">
      <dgm:prSet phldrT="[Testo]"/>
      <dgm:spPr/>
      <dgm:t>
        <a:bodyPr/>
        <a:lstStyle/>
        <a:p>
          <a:r>
            <a:rPr lang="it-IT" dirty="0" smtClean="0"/>
            <a:t>Registratore</a:t>
          </a:r>
          <a:endParaRPr lang="it-IT" dirty="0"/>
        </a:p>
      </dgm:t>
    </dgm:pt>
    <dgm:pt modelId="{5643B677-A612-4634-97B0-954C02CB33B3}" type="parTrans" cxnId="{C3F79904-97BE-4743-A159-0518622E1247}">
      <dgm:prSet/>
      <dgm:spPr/>
      <dgm:t>
        <a:bodyPr/>
        <a:lstStyle/>
        <a:p>
          <a:endParaRPr lang="it-IT"/>
        </a:p>
      </dgm:t>
    </dgm:pt>
    <dgm:pt modelId="{2B9FDCBC-BBC2-4C9C-8C1F-AD2B45DABF83}" type="sibTrans" cxnId="{C3F79904-97BE-4743-A159-0518622E1247}">
      <dgm:prSet/>
      <dgm:spPr/>
      <dgm:t>
        <a:bodyPr/>
        <a:lstStyle/>
        <a:p>
          <a:endParaRPr lang="it-IT"/>
        </a:p>
      </dgm:t>
    </dgm:pt>
    <dgm:pt modelId="{C8C68B88-063C-41AA-8AC3-1B45D70F2621}">
      <dgm:prSet phldrT="[Testo]"/>
      <dgm:spPr/>
      <dgm:t>
        <a:bodyPr/>
        <a:lstStyle/>
        <a:p>
          <a:r>
            <a:rPr lang="it-IT" dirty="0" smtClean="0"/>
            <a:t> Programmi di videoscrittura con correttore automatico</a:t>
          </a:r>
          <a:endParaRPr lang="it-IT" dirty="0"/>
        </a:p>
      </dgm:t>
    </dgm:pt>
    <dgm:pt modelId="{76E539C9-3DD5-42B9-9275-78580572A431}" type="parTrans" cxnId="{CB050D6B-8135-40EC-B30C-8AE07C96A962}">
      <dgm:prSet/>
      <dgm:spPr/>
      <dgm:t>
        <a:bodyPr/>
        <a:lstStyle/>
        <a:p>
          <a:endParaRPr lang="it-IT"/>
        </a:p>
      </dgm:t>
    </dgm:pt>
    <dgm:pt modelId="{86BF7D2D-B3DC-4D83-9121-6EE2B1B99880}" type="sibTrans" cxnId="{CB050D6B-8135-40EC-B30C-8AE07C96A962}">
      <dgm:prSet/>
      <dgm:spPr/>
      <dgm:t>
        <a:bodyPr/>
        <a:lstStyle/>
        <a:p>
          <a:endParaRPr lang="it-IT"/>
        </a:p>
      </dgm:t>
    </dgm:pt>
    <dgm:pt modelId="{5D27D342-4BB6-4A83-87BB-3675749A6603}">
      <dgm:prSet/>
      <dgm:spPr/>
      <dgm:t>
        <a:bodyPr/>
        <a:lstStyle/>
        <a:p>
          <a:endParaRPr lang="it-IT" dirty="0"/>
        </a:p>
      </dgm:t>
    </dgm:pt>
    <dgm:pt modelId="{45BFF3FC-CF3A-401A-8582-49E5463B38A4}" type="parTrans" cxnId="{E32ED69B-3278-4EB9-922E-876F6EE24B0E}">
      <dgm:prSet/>
      <dgm:spPr/>
    </dgm:pt>
    <dgm:pt modelId="{7483D181-B0BD-483F-9F2B-A415FAFB4993}" type="sibTrans" cxnId="{E32ED69B-3278-4EB9-922E-876F6EE24B0E}">
      <dgm:prSet/>
      <dgm:spPr/>
    </dgm:pt>
    <dgm:pt modelId="{AC3AE327-DC5D-4C76-9404-2299D0448567}" type="pres">
      <dgm:prSet presAssocID="{1899E500-9A75-4265-8B32-42CEE93088BE}" presName="linear" presStyleCnt="0">
        <dgm:presLayoutVars>
          <dgm:dir/>
          <dgm:animLvl val="lvl"/>
          <dgm:resizeHandles val="exact"/>
        </dgm:presLayoutVars>
      </dgm:prSet>
      <dgm:spPr/>
      <dgm:t>
        <a:bodyPr/>
        <a:lstStyle/>
        <a:p>
          <a:endParaRPr lang="it-IT"/>
        </a:p>
      </dgm:t>
    </dgm:pt>
    <dgm:pt modelId="{195364E9-0E23-4ABB-B375-E402D9A8858E}" type="pres">
      <dgm:prSet presAssocID="{4CB38906-6114-4EB4-BAD4-63BF0F4FCA4D}" presName="parentLin" presStyleCnt="0"/>
      <dgm:spPr/>
    </dgm:pt>
    <dgm:pt modelId="{21209498-E09A-4D88-A6D2-AB0C770404B0}" type="pres">
      <dgm:prSet presAssocID="{4CB38906-6114-4EB4-BAD4-63BF0F4FCA4D}" presName="parentLeftMargin" presStyleLbl="node1" presStyleIdx="0" presStyleCnt="3"/>
      <dgm:spPr/>
      <dgm:t>
        <a:bodyPr/>
        <a:lstStyle/>
        <a:p>
          <a:endParaRPr lang="it-IT"/>
        </a:p>
      </dgm:t>
    </dgm:pt>
    <dgm:pt modelId="{5DAF24DC-84F7-474A-8F32-1E4E4B75FA98}" type="pres">
      <dgm:prSet presAssocID="{4CB38906-6114-4EB4-BAD4-63BF0F4FCA4D}" presName="parentText" presStyleLbl="node1" presStyleIdx="0" presStyleCnt="3">
        <dgm:presLayoutVars>
          <dgm:chMax val="0"/>
          <dgm:bulletEnabled val="1"/>
        </dgm:presLayoutVars>
      </dgm:prSet>
      <dgm:spPr/>
      <dgm:t>
        <a:bodyPr/>
        <a:lstStyle/>
        <a:p>
          <a:endParaRPr lang="it-IT"/>
        </a:p>
      </dgm:t>
    </dgm:pt>
    <dgm:pt modelId="{45ED6A98-2636-4FEF-B0EB-D70BBD104919}" type="pres">
      <dgm:prSet presAssocID="{4CB38906-6114-4EB4-BAD4-63BF0F4FCA4D}" presName="negativeSpace" presStyleCnt="0"/>
      <dgm:spPr/>
    </dgm:pt>
    <dgm:pt modelId="{4F4B077F-09B0-462C-89DC-48082C29DD0A}" type="pres">
      <dgm:prSet presAssocID="{4CB38906-6114-4EB4-BAD4-63BF0F4FCA4D}" presName="childText" presStyleLbl="conFgAcc1" presStyleIdx="0" presStyleCnt="3">
        <dgm:presLayoutVars>
          <dgm:bulletEnabled val="1"/>
        </dgm:presLayoutVars>
      </dgm:prSet>
      <dgm:spPr/>
    </dgm:pt>
    <dgm:pt modelId="{333BC066-8F4A-4CA1-A108-DD285CCDC066}" type="pres">
      <dgm:prSet presAssocID="{6BBA2551-230C-4F04-A4B9-18A791508A2B}" presName="spaceBetweenRectangles" presStyleCnt="0"/>
      <dgm:spPr/>
    </dgm:pt>
    <dgm:pt modelId="{1C4E59AF-D69C-47E4-9EAD-593D1501DE73}" type="pres">
      <dgm:prSet presAssocID="{2C1F4ECD-AD0A-4255-A3A1-1931BC92784D}" presName="parentLin" presStyleCnt="0"/>
      <dgm:spPr/>
    </dgm:pt>
    <dgm:pt modelId="{CBF1E6F0-2D11-4D02-AAD8-C520A18EEFD3}" type="pres">
      <dgm:prSet presAssocID="{2C1F4ECD-AD0A-4255-A3A1-1931BC92784D}" presName="parentLeftMargin" presStyleLbl="node1" presStyleIdx="0" presStyleCnt="3"/>
      <dgm:spPr/>
      <dgm:t>
        <a:bodyPr/>
        <a:lstStyle/>
        <a:p>
          <a:endParaRPr lang="it-IT"/>
        </a:p>
      </dgm:t>
    </dgm:pt>
    <dgm:pt modelId="{2E4410D1-24CE-46B6-8F45-418323E93183}" type="pres">
      <dgm:prSet presAssocID="{2C1F4ECD-AD0A-4255-A3A1-1931BC92784D}" presName="parentText" presStyleLbl="node1" presStyleIdx="1" presStyleCnt="3">
        <dgm:presLayoutVars>
          <dgm:chMax val="0"/>
          <dgm:bulletEnabled val="1"/>
        </dgm:presLayoutVars>
      </dgm:prSet>
      <dgm:spPr/>
      <dgm:t>
        <a:bodyPr/>
        <a:lstStyle/>
        <a:p>
          <a:endParaRPr lang="it-IT"/>
        </a:p>
      </dgm:t>
    </dgm:pt>
    <dgm:pt modelId="{A2F737F7-B7B4-4C93-8381-6267AECE4702}" type="pres">
      <dgm:prSet presAssocID="{2C1F4ECD-AD0A-4255-A3A1-1931BC92784D}" presName="negativeSpace" presStyleCnt="0"/>
      <dgm:spPr/>
    </dgm:pt>
    <dgm:pt modelId="{1D4C5CA1-25D0-43D1-8703-AA080A1375B5}" type="pres">
      <dgm:prSet presAssocID="{2C1F4ECD-AD0A-4255-A3A1-1931BC92784D}" presName="childText" presStyleLbl="conFgAcc1" presStyleIdx="1" presStyleCnt="3">
        <dgm:presLayoutVars>
          <dgm:bulletEnabled val="1"/>
        </dgm:presLayoutVars>
      </dgm:prSet>
      <dgm:spPr/>
    </dgm:pt>
    <dgm:pt modelId="{2BFB191B-1847-48A1-B9D5-6907D0067DB3}" type="pres">
      <dgm:prSet presAssocID="{2B9FDCBC-BBC2-4C9C-8C1F-AD2B45DABF83}" presName="spaceBetweenRectangles" presStyleCnt="0"/>
      <dgm:spPr/>
    </dgm:pt>
    <dgm:pt modelId="{00B4D4B2-50B4-449F-86E7-D44C8B2D5EB6}" type="pres">
      <dgm:prSet presAssocID="{C8C68B88-063C-41AA-8AC3-1B45D70F2621}" presName="parentLin" presStyleCnt="0"/>
      <dgm:spPr/>
    </dgm:pt>
    <dgm:pt modelId="{3D329D26-225D-4489-8847-0FADF50892B6}" type="pres">
      <dgm:prSet presAssocID="{C8C68B88-063C-41AA-8AC3-1B45D70F2621}" presName="parentLeftMargin" presStyleLbl="node1" presStyleIdx="1" presStyleCnt="3"/>
      <dgm:spPr/>
      <dgm:t>
        <a:bodyPr/>
        <a:lstStyle/>
        <a:p>
          <a:endParaRPr lang="it-IT"/>
        </a:p>
      </dgm:t>
    </dgm:pt>
    <dgm:pt modelId="{8CEBCF26-84D6-45BE-ADA4-F2459F3FCEAC}" type="pres">
      <dgm:prSet presAssocID="{C8C68B88-063C-41AA-8AC3-1B45D70F2621}" presName="parentText" presStyleLbl="node1" presStyleIdx="2" presStyleCnt="3">
        <dgm:presLayoutVars>
          <dgm:chMax val="0"/>
          <dgm:bulletEnabled val="1"/>
        </dgm:presLayoutVars>
      </dgm:prSet>
      <dgm:spPr/>
      <dgm:t>
        <a:bodyPr/>
        <a:lstStyle/>
        <a:p>
          <a:endParaRPr lang="it-IT"/>
        </a:p>
      </dgm:t>
    </dgm:pt>
    <dgm:pt modelId="{41151F1B-2AC5-455B-844D-C520D68F5E6C}" type="pres">
      <dgm:prSet presAssocID="{C8C68B88-063C-41AA-8AC3-1B45D70F2621}" presName="negativeSpace" presStyleCnt="0"/>
      <dgm:spPr/>
    </dgm:pt>
    <dgm:pt modelId="{FA4F4CC0-A582-4E28-ACE3-C2D57BA2CE1C}" type="pres">
      <dgm:prSet presAssocID="{C8C68B88-063C-41AA-8AC3-1B45D70F2621}" presName="childText" presStyleLbl="conFgAcc1" presStyleIdx="2" presStyleCnt="3">
        <dgm:presLayoutVars>
          <dgm:bulletEnabled val="1"/>
        </dgm:presLayoutVars>
      </dgm:prSet>
      <dgm:spPr/>
      <dgm:t>
        <a:bodyPr/>
        <a:lstStyle/>
        <a:p>
          <a:endParaRPr lang="it-IT"/>
        </a:p>
      </dgm:t>
    </dgm:pt>
  </dgm:ptLst>
  <dgm:cxnLst>
    <dgm:cxn modelId="{C4A4E730-51AD-4330-AE17-F0637C769E36}" type="presOf" srcId="{1899E500-9A75-4265-8B32-42CEE93088BE}" destId="{AC3AE327-DC5D-4C76-9404-2299D0448567}" srcOrd="0" destOrd="0" presId="urn:microsoft.com/office/officeart/2005/8/layout/list1"/>
    <dgm:cxn modelId="{B8647B3C-CFF1-4E6A-810F-7E2D7806D86C}" type="presOf" srcId="{C8C68B88-063C-41AA-8AC3-1B45D70F2621}" destId="{3D329D26-225D-4489-8847-0FADF50892B6}" srcOrd="0" destOrd="0" presId="urn:microsoft.com/office/officeart/2005/8/layout/list1"/>
    <dgm:cxn modelId="{C8A0A262-C66E-42DD-9199-62F312266556}" type="presOf" srcId="{5D27D342-4BB6-4A83-87BB-3675749A6603}" destId="{FA4F4CC0-A582-4E28-ACE3-C2D57BA2CE1C}" srcOrd="0" destOrd="0" presId="urn:microsoft.com/office/officeart/2005/8/layout/list1"/>
    <dgm:cxn modelId="{CB050D6B-8135-40EC-B30C-8AE07C96A962}" srcId="{1899E500-9A75-4265-8B32-42CEE93088BE}" destId="{C8C68B88-063C-41AA-8AC3-1B45D70F2621}" srcOrd="2" destOrd="0" parTransId="{76E539C9-3DD5-42B9-9275-78580572A431}" sibTransId="{86BF7D2D-B3DC-4D83-9121-6EE2B1B99880}"/>
    <dgm:cxn modelId="{50D1A71F-9ACD-441F-A534-361E6E0DA381}" type="presOf" srcId="{4CB38906-6114-4EB4-BAD4-63BF0F4FCA4D}" destId="{21209498-E09A-4D88-A6D2-AB0C770404B0}" srcOrd="0" destOrd="0" presId="urn:microsoft.com/office/officeart/2005/8/layout/list1"/>
    <dgm:cxn modelId="{9227EFFF-719C-4545-A166-71EABA2A3ACD}" srcId="{1899E500-9A75-4265-8B32-42CEE93088BE}" destId="{4CB38906-6114-4EB4-BAD4-63BF0F4FCA4D}" srcOrd="0" destOrd="0" parTransId="{087D3513-CDAD-4871-BEB6-9CF64B738D5A}" sibTransId="{6BBA2551-230C-4F04-A4B9-18A791508A2B}"/>
    <dgm:cxn modelId="{3316192C-7421-4EA6-9204-7862595644CB}" type="presOf" srcId="{4CB38906-6114-4EB4-BAD4-63BF0F4FCA4D}" destId="{5DAF24DC-84F7-474A-8F32-1E4E4B75FA98}" srcOrd="1" destOrd="0" presId="urn:microsoft.com/office/officeart/2005/8/layout/list1"/>
    <dgm:cxn modelId="{E32ED69B-3278-4EB9-922E-876F6EE24B0E}" srcId="{C8C68B88-063C-41AA-8AC3-1B45D70F2621}" destId="{5D27D342-4BB6-4A83-87BB-3675749A6603}" srcOrd="0" destOrd="0" parTransId="{45BFF3FC-CF3A-401A-8582-49E5463B38A4}" sibTransId="{7483D181-B0BD-483F-9F2B-A415FAFB4993}"/>
    <dgm:cxn modelId="{6996E4DA-938B-42DD-9250-D0C1D7654EE0}" type="presOf" srcId="{2C1F4ECD-AD0A-4255-A3A1-1931BC92784D}" destId="{2E4410D1-24CE-46B6-8F45-418323E93183}" srcOrd="1" destOrd="0" presId="urn:microsoft.com/office/officeart/2005/8/layout/list1"/>
    <dgm:cxn modelId="{C8546185-52C9-4520-9C57-7EF31B015140}" type="presOf" srcId="{2C1F4ECD-AD0A-4255-A3A1-1931BC92784D}" destId="{CBF1E6F0-2D11-4D02-AAD8-C520A18EEFD3}" srcOrd="0" destOrd="0" presId="urn:microsoft.com/office/officeart/2005/8/layout/list1"/>
    <dgm:cxn modelId="{C3F79904-97BE-4743-A159-0518622E1247}" srcId="{1899E500-9A75-4265-8B32-42CEE93088BE}" destId="{2C1F4ECD-AD0A-4255-A3A1-1931BC92784D}" srcOrd="1" destOrd="0" parTransId="{5643B677-A612-4634-97B0-954C02CB33B3}" sibTransId="{2B9FDCBC-BBC2-4C9C-8C1F-AD2B45DABF83}"/>
    <dgm:cxn modelId="{4C78D0A0-A7B5-49C6-8EB7-9EED2916EC62}" type="presOf" srcId="{C8C68B88-063C-41AA-8AC3-1B45D70F2621}" destId="{8CEBCF26-84D6-45BE-ADA4-F2459F3FCEAC}" srcOrd="1" destOrd="0" presId="urn:microsoft.com/office/officeart/2005/8/layout/list1"/>
    <dgm:cxn modelId="{FD380D59-34ED-4CF2-B736-EB3EAA7D9BFB}" type="presParOf" srcId="{AC3AE327-DC5D-4C76-9404-2299D0448567}" destId="{195364E9-0E23-4ABB-B375-E402D9A8858E}" srcOrd="0" destOrd="0" presId="urn:microsoft.com/office/officeart/2005/8/layout/list1"/>
    <dgm:cxn modelId="{419B79D1-5B36-4C9A-BE45-EECFA92CA1C3}" type="presParOf" srcId="{195364E9-0E23-4ABB-B375-E402D9A8858E}" destId="{21209498-E09A-4D88-A6D2-AB0C770404B0}" srcOrd="0" destOrd="0" presId="urn:microsoft.com/office/officeart/2005/8/layout/list1"/>
    <dgm:cxn modelId="{6E6CCF5D-4198-43B2-BC2C-95331D6BB1E2}" type="presParOf" srcId="{195364E9-0E23-4ABB-B375-E402D9A8858E}" destId="{5DAF24DC-84F7-474A-8F32-1E4E4B75FA98}" srcOrd="1" destOrd="0" presId="urn:microsoft.com/office/officeart/2005/8/layout/list1"/>
    <dgm:cxn modelId="{D9C9FC5E-9732-4D96-9320-E1E063503052}" type="presParOf" srcId="{AC3AE327-DC5D-4C76-9404-2299D0448567}" destId="{45ED6A98-2636-4FEF-B0EB-D70BBD104919}" srcOrd="1" destOrd="0" presId="urn:microsoft.com/office/officeart/2005/8/layout/list1"/>
    <dgm:cxn modelId="{68015C97-1923-4EA1-A961-74382E0AB9F6}" type="presParOf" srcId="{AC3AE327-DC5D-4C76-9404-2299D0448567}" destId="{4F4B077F-09B0-462C-89DC-48082C29DD0A}" srcOrd="2" destOrd="0" presId="urn:microsoft.com/office/officeart/2005/8/layout/list1"/>
    <dgm:cxn modelId="{3A1C59A3-88DD-4634-923B-70EAED5C1FBF}" type="presParOf" srcId="{AC3AE327-DC5D-4C76-9404-2299D0448567}" destId="{333BC066-8F4A-4CA1-A108-DD285CCDC066}" srcOrd="3" destOrd="0" presId="urn:microsoft.com/office/officeart/2005/8/layout/list1"/>
    <dgm:cxn modelId="{EB8EB0A9-B60A-4B17-BA70-A30DB7D7FB1A}" type="presParOf" srcId="{AC3AE327-DC5D-4C76-9404-2299D0448567}" destId="{1C4E59AF-D69C-47E4-9EAD-593D1501DE73}" srcOrd="4" destOrd="0" presId="urn:microsoft.com/office/officeart/2005/8/layout/list1"/>
    <dgm:cxn modelId="{C100F70D-1CE6-466A-8475-F04DE2963DD7}" type="presParOf" srcId="{1C4E59AF-D69C-47E4-9EAD-593D1501DE73}" destId="{CBF1E6F0-2D11-4D02-AAD8-C520A18EEFD3}" srcOrd="0" destOrd="0" presId="urn:microsoft.com/office/officeart/2005/8/layout/list1"/>
    <dgm:cxn modelId="{6BA1DA84-8D93-4438-A58F-F89F286D5ED9}" type="presParOf" srcId="{1C4E59AF-D69C-47E4-9EAD-593D1501DE73}" destId="{2E4410D1-24CE-46B6-8F45-418323E93183}" srcOrd="1" destOrd="0" presId="urn:microsoft.com/office/officeart/2005/8/layout/list1"/>
    <dgm:cxn modelId="{C88CC153-296F-455A-82A2-D07728789216}" type="presParOf" srcId="{AC3AE327-DC5D-4C76-9404-2299D0448567}" destId="{A2F737F7-B7B4-4C93-8381-6267AECE4702}" srcOrd="5" destOrd="0" presId="urn:microsoft.com/office/officeart/2005/8/layout/list1"/>
    <dgm:cxn modelId="{B2116CF3-B41D-4E83-84C4-72CE72A7B9E3}" type="presParOf" srcId="{AC3AE327-DC5D-4C76-9404-2299D0448567}" destId="{1D4C5CA1-25D0-43D1-8703-AA080A1375B5}" srcOrd="6" destOrd="0" presId="urn:microsoft.com/office/officeart/2005/8/layout/list1"/>
    <dgm:cxn modelId="{84B2DF66-ECA4-4514-A5E2-E9294FC7FB82}" type="presParOf" srcId="{AC3AE327-DC5D-4C76-9404-2299D0448567}" destId="{2BFB191B-1847-48A1-B9D5-6907D0067DB3}" srcOrd="7" destOrd="0" presId="urn:microsoft.com/office/officeart/2005/8/layout/list1"/>
    <dgm:cxn modelId="{5207158D-2D4B-49E7-8721-931D62F078F6}" type="presParOf" srcId="{AC3AE327-DC5D-4C76-9404-2299D0448567}" destId="{00B4D4B2-50B4-449F-86E7-D44C8B2D5EB6}" srcOrd="8" destOrd="0" presId="urn:microsoft.com/office/officeart/2005/8/layout/list1"/>
    <dgm:cxn modelId="{90F4E460-EC4B-4B44-BA36-94785B0AB151}" type="presParOf" srcId="{00B4D4B2-50B4-449F-86E7-D44C8B2D5EB6}" destId="{3D329D26-225D-4489-8847-0FADF50892B6}" srcOrd="0" destOrd="0" presId="urn:microsoft.com/office/officeart/2005/8/layout/list1"/>
    <dgm:cxn modelId="{DBEF8DF3-6D68-4755-8BA0-6A2F10ADC975}" type="presParOf" srcId="{00B4D4B2-50B4-449F-86E7-D44C8B2D5EB6}" destId="{8CEBCF26-84D6-45BE-ADA4-F2459F3FCEAC}" srcOrd="1" destOrd="0" presId="urn:microsoft.com/office/officeart/2005/8/layout/list1"/>
    <dgm:cxn modelId="{DFB3C311-1952-491E-9B42-8E22B89196C4}" type="presParOf" srcId="{AC3AE327-DC5D-4C76-9404-2299D0448567}" destId="{41151F1B-2AC5-455B-844D-C520D68F5E6C}" srcOrd="9" destOrd="0" presId="urn:microsoft.com/office/officeart/2005/8/layout/list1"/>
    <dgm:cxn modelId="{61DC696F-46EC-43D7-9BBC-714DE16E0FD7}" type="presParOf" srcId="{AC3AE327-DC5D-4C76-9404-2299D0448567}" destId="{FA4F4CC0-A582-4E28-ACE3-C2D57BA2CE1C}"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780BB1C-27A2-4013-B9D4-02A60719B61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BE204AFF-99A7-45A7-AEF0-8427C8487DBA}">
      <dgm:prSet phldrT="[Testo]"/>
      <dgm:spPr/>
      <dgm:t>
        <a:bodyPr/>
        <a:lstStyle/>
        <a:p>
          <a:r>
            <a:rPr lang="it-IT" dirty="0" smtClean="0"/>
            <a:t>Calcolatrice, MP3 e PC</a:t>
          </a:r>
          <a:endParaRPr lang="it-IT" dirty="0"/>
        </a:p>
      </dgm:t>
    </dgm:pt>
    <dgm:pt modelId="{6AD3964E-632A-47F9-AA06-A42A94DA7798}" type="parTrans" cxnId="{5722603B-0EE1-4FA1-9901-A29A14D41E85}">
      <dgm:prSet/>
      <dgm:spPr/>
      <dgm:t>
        <a:bodyPr/>
        <a:lstStyle/>
        <a:p>
          <a:endParaRPr lang="it-IT"/>
        </a:p>
      </dgm:t>
    </dgm:pt>
    <dgm:pt modelId="{8B780EFA-37C9-4CC1-A0ED-F6647F034884}" type="sibTrans" cxnId="{5722603B-0EE1-4FA1-9901-A29A14D41E85}">
      <dgm:prSet/>
      <dgm:spPr/>
      <dgm:t>
        <a:bodyPr/>
        <a:lstStyle/>
        <a:p>
          <a:endParaRPr lang="it-IT"/>
        </a:p>
      </dgm:t>
    </dgm:pt>
    <dgm:pt modelId="{C584316F-66DE-4CAE-8A0B-B14F975EDF5D}">
      <dgm:prSet phldrT="[Testo]"/>
      <dgm:spPr/>
      <dgm:t>
        <a:bodyPr/>
        <a:lstStyle/>
        <a:p>
          <a:r>
            <a:rPr lang="it-IT" dirty="0" smtClean="0"/>
            <a:t>Formulari, mappe e tabelle</a:t>
          </a:r>
          <a:endParaRPr lang="it-IT" dirty="0"/>
        </a:p>
      </dgm:t>
    </dgm:pt>
    <dgm:pt modelId="{FD75145C-2485-4133-B085-3F2F62E14BA2}" type="parTrans" cxnId="{8952EB95-F257-4EC7-AB4B-B64D43FB51A9}">
      <dgm:prSet/>
      <dgm:spPr/>
      <dgm:t>
        <a:bodyPr/>
        <a:lstStyle/>
        <a:p>
          <a:endParaRPr lang="it-IT"/>
        </a:p>
      </dgm:t>
    </dgm:pt>
    <dgm:pt modelId="{7DD4B01B-AA7D-4BAD-ABE3-272AB578D71E}" type="sibTrans" cxnId="{8952EB95-F257-4EC7-AB4B-B64D43FB51A9}">
      <dgm:prSet/>
      <dgm:spPr/>
      <dgm:t>
        <a:bodyPr/>
        <a:lstStyle/>
        <a:p>
          <a:endParaRPr lang="it-IT"/>
        </a:p>
      </dgm:t>
    </dgm:pt>
    <dgm:pt modelId="{74112690-21AF-46EC-9838-80E54B077C74}" type="pres">
      <dgm:prSet presAssocID="{F780BB1C-27A2-4013-B9D4-02A60719B611}" presName="linear" presStyleCnt="0">
        <dgm:presLayoutVars>
          <dgm:dir/>
          <dgm:animLvl val="lvl"/>
          <dgm:resizeHandles val="exact"/>
        </dgm:presLayoutVars>
      </dgm:prSet>
      <dgm:spPr/>
      <dgm:t>
        <a:bodyPr/>
        <a:lstStyle/>
        <a:p>
          <a:endParaRPr lang="it-IT"/>
        </a:p>
      </dgm:t>
    </dgm:pt>
    <dgm:pt modelId="{E2C414C2-D12D-4E90-A6C5-34704837B7C9}" type="pres">
      <dgm:prSet presAssocID="{BE204AFF-99A7-45A7-AEF0-8427C8487DBA}" presName="parentLin" presStyleCnt="0"/>
      <dgm:spPr/>
    </dgm:pt>
    <dgm:pt modelId="{0EAED228-2160-46CD-AAB4-656BC639D017}" type="pres">
      <dgm:prSet presAssocID="{BE204AFF-99A7-45A7-AEF0-8427C8487DBA}" presName="parentLeftMargin" presStyleLbl="node1" presStyleIdx="0" presStyleCnt="2"/>
      <dgm:spPr/>
      <dgm:t>
        <a:bodyPr/>
        <a:lstStyle/>
        <a:p>
          <a:endParaRPr lang="it-IT"/>
        </a:p>
      </dgm:t>
    </dgm:pt>
    <dgm:pt modelId="{734CE5BB-96F1-4B99-8F41-5372E482134C}" type="pres">
      <dgm:prSet presAssocID="{BE204AFF-99A7-45A7-AEF0-8427C8487DBA}" presName="parentText" presStyleLbl="node1" presStyleIdx="0" presStyleCnt="2">
        <dgm:presLayoutVars>
          <dgm:chMax val="0"/>
          <dgm:bulletEnabled val="1"/>
        </dgm:presLayoutVars>
      </dgm:prSet>
      <dgm:spPr/>
      <dgm:t>
        <a:bodyPr/>
        <a:lstStyle/>
        <a:p>
          <a:endParaRPr lang="it-IT"/>
        </a:p>
      </dgm:t>
    </dgm:pt>
    <dgm:pt modelId="{4AA748B0-531B-4282-86E5-237BCE3CC715}" type="pres">
      <dgm:prSet presAssocID="{BE204AFF-99A7-45A7-AEF0-8427C8487DBA}" presName="negativeSpace" presStyleCnt="0"/>
      <dgm:spPr/>
    </dgm:pt>
    <dgm:pt modelId="{2896DFB9-63C7-456E-BB72-D41652625947}" type="pres">
      <dgm:prSet presAssocID="{BE204AFF-99A7-45A7-AEF0-8427C8487DBA}" presName="childText" presStyleLbl="conFgAcc1" presStyleIdx="0" presStyleCnt="2">
        <dgm:presLayoutVars>
          <dgm:bulletEnabled val="1"/>
        </dgm:presLayoutVars>
      </dgm:prSet>
      <dgm:spPr/>
    </dgm:pt>
    <dgm:pt modelId="{32E97F2C-662A-4CB3-953F-654DFF55D918}" type="pres">
      <dgm:prSet presAssocID="{8B780EFA-37C9-4CC1-A0ED-F6647F034884}" presName="spaceBetweenRectangles" presStyleCnt="0"/>
      <dgm:spPr/>
    </dgm:pt>
    <dgm:pt modelId="{D28B14C2-C02B-4FBF-B924-56B64D203B57}" type="pres">
      <dgm:prSet presAssocID="{C584316F-66DE-4CAE-8A0B-B14F975EDF5D}" presName="parentLin" presStyleCnt="0"/>
      <dgm:spPr/>
    </dgm:pt>
    <dgm:pt modelId="{8BB6146C-D4D3-4DE8-94CF-738FED1453E6}" type="pres">
      <dgm:prSet presAssocID="{C584316F-66DE-4CAE-8A0B-B14F975EDF5D}" presName="parentLeftMargin" presStyleLbl="node1" presStyleIdx="0" presStyleCnt="2"/>
      <dgm:spPr/>
      <dgm:t>
        <a:bodyPr/>
        <a:lstStyle/>
        <a:p>
          <a:endParaRPr lang="it-IT"/>
        </a:p>
      </dgm:t>
    </dgm:pt>
    <dgm:pt modelId="{04F0385D-095F-449D-8922-AF3123D80972}" type="pres">
      <dgm:prSet presAssocID="{C584316F-66DE-4CAE-8A0B-B14F975EDF5D}" presName="parentText" presStyleLbl="node1" presStyleIdx="1" presStyleCnt="2">
        <dgm:presLayoutVars>
          <dgm:chMax val="0"/>
          <dgm:bulletEnabled val="1"/>
        </dgm:presLayoutVars>
      </dgm:prSet>
      <dgm:spPr/>
      <dgm:t>
        <a:bodyPr/>
        <a:lstStyle/>
        <a:p>
          <a:endParaRPr lang="it-IT"/>
        </a:p>
      </dgm:t>
    </dgm:pt>
    <dgm:pt modelId="{24854476-16F8-4C42-9E3A-000853FAC4D8}" type="pres">
      <dgm:prSet presAssocID="{C584316F-66DE-4CAE-8A0B-B14F975EDF5D}" presName="negativeSpace" presStyleCnt="0"/>
      <dgm:spPr/>
    </dgm:pt>
    <dgm:pt modelId="{680A1A54-EDD0-4F23-A225-6DDD68F48CB8}" type="pres">
      <dgm:prSet presAssocID="{C584316F-66DE-4CAE-8A0B-B14F975EDF5D}" presName="childText" presStyleLbl="conFgAcc1" presStyleIdx="1" presStyleCnt="2">
        <dgm:presLayoutVars>
          <dgm:bulletEnabled val="1"/>
        </dgm:presLayoutVars>
      </dgm:prSet>
      <dgm:spPr/>
    </dgm:pt>
  </dgm:ptLst>
  <dgm:cxnLst>
    <dgm:cxn modelId="{8952EB95-F257-4EC7-AB4B-B64D43FB51A9}" srcId="{F780BB1C-27A2-4013-B9D4-02A60719B611}" destId="{C584316F-66DE-4CAE-8A0B-B14F975EDF5D}" srcOrd="1" destOrd="0" parTransId="{FD75145C-2485-4133-B085-3F2F62E14BA2}" sibTransId="{7DD4B01B-AA7D-4BAD-ABE3-272AB578D71E}"/>
    <dgm:cxn modelId="{5A7D5901-C04E-4C8C-8C1F-14CF08D4FCCB}" type="presOf" srcId="{C584316F-66DE-4CAE-8A0B-B14F975EDF5D}" destId="{04F0385D-095F-449D-8922-AF3123D80972}" srcOrd="1" destOrd="0" presId="urn:microsoft.com/office/officeart/2005/8/layout/list1"/>
    <dgm:cxn modelId="{5722603B-0EE1-4FA1-9901-A29A14D41E85}" srcId="{F780BB1C-27A2-4013-B9D4-02A60719B611}" destId="{BE204AFF-99A7-45A7-AEF0-8427C8487DBA}" srcOrd="0" destOrd="0" parTransId="{6AD3964E-632A-47F9-AA06-A42A94DA7798}" sibTransId="{8B780EFA-37C9-4CC1-A0ED-F6647F034884}"/>
    <dgm:cxn modelId="{4E1890E2-8ACA-4A21-9C62-08F552D91042}" type="presOf" srcId="{BE204AFF-99A7-45A7-AEF0-8427C8487DBA}" destId="{0EAED228-2160-46CD-AAB4-656BC639D017}" srcOrd="0" destOrd="0" presId="urn:microsoft.com/office/officeart/2005/8/layout/list1"/>
    <dgm:cxn modelId="{FB2BE774-274E-44B5-BF2F-4B531564C412}" type="presOf" srcId="{C584316F-66DE-4CAE-8A0B-B14F975EDF5D}" destId="{8BB6146C-D4D3-4DE8-94CF-738FED1453E6}" srcOrd="0" destOrd="0" presId="urn:microsoft.com/office/officeart/2005/8/layout/list1"/>
    <dgm:cxn modelId="{7CF6009E-1D49-4314-9D44-DEA33BF65DDE}" type="presOf" srcId="{F780BB1C-27A2-4013-B9D4-02A60719B611}" destId="{74112690-21AF-46EC-9838-80E54B077C74}" srcOrd="0" destOrd="0" presId="urn:microsoft.com/office/officeart/2005/8/layout/list1"/>
    <dgm:cxn modelId="{15FE11AC-8771-45ED-90C5-22CA91311D99}" type="presOf" srcId="{BE204AFF-99A7-45A7-AEF0-8427C8487DBA}" destId="{734CE5BB-96F1-4B99-8F41-5372E482134C}" srcOrd="1" destOrd="0" presId="urn:microsoft.com/office/officeart/2005/8/layout/list1"/>
    <dgm:cxn modelId="{B5287DEC-AAF4-4E6F-82B7-43F3874C2A50}" type="presParOf" srcId="{74112690-21AF-46EC-9838-80E54B077C74}" destId="{E2C414C2-D12D-4E90-A6C5-34704837B7C9}" srcOrd="0" destOrd="0" presId="urn:microsoft.com/office/officeart/2005/8/layout/list1"/>
    <dgm:cxn modelId="{68E216CD-CBE2-46BA-8923-E3921174AF21}" type="presParOf" srcId="{E2C414C2-D12D-4E90-A6C5-34704837B7C9}" destId="{0EAED228-2160-46CD-AAB4-656BC639D017}" srcOrd="0" destOrd="0" presId="urn:microsoft.com/office/officeart/2005/8/layout/list1"/>
    <dgm:cxn modelId="{0A2C2527-BC24-4682-896B-3407C8C6B691}" type="presParOf" srcId="{E2C414C2-D12D-4E90-A6C5-34704837B7C9}" destId="{734CE5BB-96F1-4B99-8F41-5372E482134C}" srcOrd="1" destOrd="0" presId="urn:microsoft.com/office/officeart/2005/8/layout/list1"/>
    <dgm:cxn modelId="{C7837FD7-DF4C-4DD0-8139-083CB1BF20E2}" type="presParOf" srcId="{74112690-21AF-46EC-9838-80E54B077C74}" destId="{4AA748B0-531B-4282-86E5-237BCE3CC715}" srcOrd="1" destOrd="0" presId="urn:microsoft.com/office/officeart/2005/8/layout/list1"/>
    <dgm:cxn modelId="{F9C4E885-A62B-4B5B-9D38-A63BCBB80514}" type="presParOf" srcId="{74112690-21AF-46EC-9838-80E54B077C74}" destId="{2896DFB9-63C7-456E-BB72-D41652625947}" srcOrd="2" destOrd="0" presId="urn:microsoft.com/office/officeart/2005/8/layout/list1"/>
    <dgm:cxn modelId="{859A819D-7178-45DE-A3CE-1529E7F24DEA}" type="presParOf" srcId="{74112690-21AF-46EC-9838-80E54B077C74}" destId="{32E97F2C-662A-4CB3-953F-654DFF55D918}" srcOrd="3" destOrd="0" presId="urn:microsoft.com/office/officeart/2005/8/layout/list1"/>
    <dgm:cxn modelId="{6606ED36-B5B4-4E72-94C0-0916DB883237}" type="presParOf" srcId="{74112690-21AF-46EC-9838-80E54B077C74}" destId="{D28B14C2-C02B-4FBF-B924-56B64D203B57}" srcOrd="4" destOrd="0" presId="urn:microsoft.com/office/officeart/2005/8/layout/list1"/>
    <dgm:cxn modelId="{DEF25934-8ACB-424C-9EBE-0DA975B4BE9E}" type="presParOf" srcId="{D28B14C2-C02B-4FBF-B924-56B64D203B57}" destId="{8BB6146C-D4D3-4DE8-94CF-738FED1453E6}" srcOrd="0" destOrd="0" presId="urn:microsoft.com/office/officeart/2005/8/layout/list1"/>
    <dgm:cxn modelId="{9E554854-38BF-41F2-ABCD-51A0F095CDCF}" type="presParOf" srcId="{D28B14C2-C02B-4FBF-B924-56B64D203B57}" destId="{04F0385D-095F-449D-8922-AF3123D80972}" srcOrd="1" destOrd="0" presId="urn:microsoft.com/office/officeart/2005/8/layout/list1"/>
    <dgm:cxn modelId="{EC2AC2A6-A6EB-42BA-8B07-A0F983FA7A38}" type="presParOf" srcId="{74112690-21AF-46EC-9838-80E54B077C74}" destId="{24854476-16F8-4C42-9E3A-000853FAC4D8}" srcOrd="5" destOrd="0" presId="urn:microsoft.com/office/officeart/2005/8/layout/list1"/>
    <dgm:cxn modelId="{BA4184AF-7101-4812-9DB8-F1AE2F9BADEF}" type="presParOf" srcId="{74112690-21AF-46EC-9838-80E54B077C74}" destId="{680A1A54-EDD0-4F23-A225-6DDD68F48CB8}"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1184F57-9598-46D1-95B1-E757320540D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45C589F2-8297-4518-AD79-15F9ADE19A79}">
      <dgm:prSet phldrT="[Testo]"/>
      <dgm:spPr/>
      <dgm:t>
        <a:bodyPr/>
        <a:lstStyle/>
        <a:p>
          <a:r>
            <a:rPr lang="it-IT" dirty="0" smtClean="0"/>
            <a:t>Lettura ad alta voce</a:t>
          </a:r>
          <a:endParaRPr lang="it-IT" dirty="0"/>
        </a:p>
      </dgm:t>
    </dgm:pt>
    <dgm:pt modelId="{D10C5534-9FF2-4118-B651-D54A3FEF8671}" type="parTrans" cxnId="{F1F6C0C7-C58E-45D9-9A45-5F7570D95F96}">
      <dgm:prSet/>
      <dgm:spPr/>
      <dgm:t>
        <a:bodyPr/>
        <a:lstStyle/>
        <a:p>
          <a:endParaRPr lang="it-IT"/>
        </a:p>
      </dgm:t>
    </dgm:pt>
    <dgm:pt modelId="{22DE025C-7878-4B31-A72A-4B9DB4879230}" type="sibTrans" cxnId="{F1F6C0C7-C58E-45D9-9A45-5F7570D95F96}">
      <dgm:prSet/>
      <dgm:spPr/>
      <dgm:t>
        <a:bodyPr/>
        <a:lstStyle/>
        <a:p>
          <a:endParaRPr lang="it-IT"/>
        </a:p>
      </dgm:t>
    </dgm:pt>
    <dgm:pt modelId="{567BA3F5-C30D-430D-933E-EDAF377A3F08}">
      <dgm:prSet phldrT="[Testo]"/>
      <dgm:spPr/>
      <dgm:t>
        <a:bodyPr/>
        <a:lstStyle/>
        <a:p>
          <a:r>
            <a:rPr lang="it-IT" dirty="0" smtClean="0"/>
            <a:t>Tempi aggiuntivi (30%)</a:t>
          </a:r>
          <a:endParaRPr lang="it-IT" dirty="0"/>
        </a:p>
      </dgm:t>
    </dgm:pt>
    <dgm:pt modelId="{61C08A70-C59F-4693-8853-5409EE75A755}" type="parTrans" cxnId="{9F8D01D9-FBF7-4F24-A40E-7A0FFBF7DCB3}">
      <dgm:prSet/>
      <dgm:spPr/>
      <dgm:t>
        <a:bodyPr/>
        <a:lstStyle/>
        <a:p>
          <a:endParaRPr lang="it-IT"/>
        </a:p>
      </dgm:t>
    </dgm:pt>
    <dgm:pt modelId="{6FCD4FC1-1A82-449D-94CB-57AEA233A914}" type="sibTrans" cxnId="{9F8D01D9-FBF7-4F24-A40E-7A0FFBF7DCB3}">
      <dgm:prSet/>
      <dgm:spPr/>
      <dgm:t>
        <a:bodyPr/>
        <a:lstStyle/>
        <a:p>
          <a:endParaRPr lang="it-IT"/>
        </a:p>
      </dgm:t>
    </dgm:pt>
    <dgm:pt modelId="{5FC9DA57-3ECA-48A3-A895-739314BDBFFE}">
      <dgm:prSet phldrT="[Testo]"/>
      <dgm:spPr/>
      <dgm:t>
        <a:bodyPr/>
        <a:lstStyle/>
        <a:p>
          <a:r>
            <a:rPr lang="it-IT" dirty="0" smtClean="0"/>
            <a:t>Contenuti delle prove ridotti</a:t>
          </a:r>
          <a:endParaRPr lang="it-IT" dirty="0"/>
        </a:p>
      </dgm:t>
    </dgm:pt>
    <dgm:pt modelId="{187B9CB3-1176-43C2-AC77-23D22E3712D6}" type="parTrans" cxnId="{32C887CA-2D3E-4F21-AF17-DB3BBE1510D6}">
      <dgm:prSet/>
      <dgm:spPr/>
      <dgm:t>
        <a:bodyPr/>
        <a:lstStyle/>
        <a:p>
          <a:endParaRPr lang="it-IT"/>
        </a:p>
      </dgm:t>
    </dgm:pt>
    <dgm:pt modelId="{8D625B9D-49A1-4169-BB7E-551F482F6AF6}" type="sibTrans" cxnId="{32C887CA-2D3E-4F21-AF17-DB3BBE1510D6}">
      <dgm:prSet/>
      <dgm:spPr/>
      <dgm:t>
        <a:bodyPr/>
        <a:lstStyle/>
        <a:p>
          <a:endParaRPr lang="it-IT"/>
        </a:p>
      </dgm:t>
    </dgm:pt>
    <dgm:pt modelId="{3DBDC26A-13B6-429C-8F30-72CD974BA8E6}" type="pres">
      <dgm:prSet presAssocID="{91184F57-9598-46D1-95B1-E757320540D2}" presName="linear" presStyleCnt="0">
        <dgm:presLayoutVars>
          <dgm:dir/>
          <dgm:animLvl val="lvl"/>
          <dgm:resizeHandles val="exact"/>
        </dgm:presLayoutVars>
      </dgm:prSet>
      <dgm:spPr/>
      <dgm:t>
        <a:bodyPr/>
        <a:lstStyle/>
        <a:p>
          <a:endParaRPr lang="it-IT"/>
        </a:p>
      </dgm:t>
    </dgm:pt>
    <dgm:pt modelId="{8C059F11-08A1-4522-9870-270E1BF66CBC}" type="pres">
      <dgm:prSet presAssocID="{45C589F2-8297-4518-AD79-15F9ADE19A79}" presName="parentLin" presStyleCnt="0"/>
      <dgm:spPr/>
    </dgm:pt>
    <dgm:pt modelId="{61CC3012-999D-433B-8A1E-304A1ABA5E70}" type="pres">
      <dgm:prSet presAssocID="{45C589F2-8297-4518-AD79-15F9ADE19A79}" presName="parentLeftMargin" presStyleLbl="node1" presStyleIdx="0" presStyleCnt="3"/>
      <dgm:spPr/>
      <dgm:t>
        <a:bodyPr/>
        <a:lstStyle/>
        <a:p>
          <a:endParaRPr lang="it-IT"/>
        </a:p>
      </dgm:t>
    </dgm:pt>
    <dgm:pt modelId="{14DE0B3C-3738-4FA6-BBCD-EE5BA7BB42EF}" type="pres">
      <dgm:prSet presAssocID="{45C589F2-8297-4518-AD79-15F9ADE19A79}" presName="parentText" presStyleLbl="node1" presStyleIdx="0" presStyleCnt="3">
        <dgm:presLayoutVars>
          <dgm:chMax val="0"/>
          <dgm:bulletEnabled val="1"/>
        </dgm:presLayoutVars>
      </dgm:prSet>
      <dgm:spPr/>
      <dgm:t>
        <a:bodyPr/>
        <a:lstStyle/>
        <a:p>
          <a:endParaRPr lang="it-IT"/>
        </a:p>
      </dgm:t>
    </dgm:pt>
    <dgm:pt modelId="{2C3440E3-3860-4A58-B7BB-D8201766B001}" type="pres">
      <dgm:prSet presAssocID="{45C589F2-8297-4518-AD79-15F9ADE19A79}" presName="negativeSpace" presStyleCnt="0"/>
      <dgm:spPr/>
    </dgm:pt>
    <dgm:pt modelId="{50D93AA8-BDD2-4451-85F4-9206B64F4E96}" type="pres">
      <dgm:prSet presAssocID="{45C589F2-8297-4518-AD79-15F9ADE19A79}" presName="childText" presStyleLbl="conFgAcc1" presStyleIdx="0" presStyleCnt="3">
        <dgm:presLayoutVars>
          <dgm:bulletEnabled val="1"/>
        </dgm:presLayoutVars>
      </dgm:prSet>
      <dgm:spPr/>
    </dgm:pt>
    <dgm:pt modelId="{15B29310-DD2E-4109-9182-24E529C3A3AB}" type="pres">
      <dgm:prSet presAssocID="{22DE025C-7878-4B31-A72A-4B9DB4879230}" presName="spaceBetweenRectangles" presStyleCnt="0"/>
      <dgm:spPr/>
    </dgm:pt>
    <dgm:pt modelId="{7BFFE09E-5354-4B70-AFF3-03B7DB51A30B}" type="pres">
      <dgm:prSet presAssocID="{567BA3F5-C30D-430D-933E-EDAF377A3F08}" presName="parentLin" presStyleCnt="0"/>
      <dgm:spPr/>
    </dgm:pt>
    <dgm:pt modelId="{F6CA856E-F80B-4048-9EFC-1D92D39152A6}" type="pres">
      <dgm:prSet presAssocID="{567BA3F5-C30D-430D-933E-EDAF377A3F08}" presName="parentLeftMargin" presStyleLbl="node1" presStyleIdx="0" presStyleCnt="3"/>
      <dgm:spPr/>
      <dgm:t>
        <a:bodyPr/>
        <a:lstStyle/>
        <a:p>
          <a:endParaRPr lang="it-IT"/>
        </a:p>
      </dgm:t>
    </dgm:pt>
    <dgm:pt modelId="{45CD8977-2653-4DA4-BC9A-E524F4F3674F}" type="pres">
      <dgm:prSet presAssocID="{567BA3F5-C30D-430D-933E-EDAF377A3F08}" presName="parentText" presStyleLbl="node1" presStyleIdx="1" presStyleCnt="3">
        <dgm:presLayoutVars>
          <dgm:chMax val="0"/>
          <dgm:bulletEnabled val="1"/>
        </dgm:presLayoutVars>
      </dgm:prSet>
      <dgm:spPr/>
      <dgm:t>
        <a:bodyPr/>
        <a:lstStyle/>
        <a:p>
          <a:endParaRPr lang="it-IT"/>
        </a:p>
      </dgm:t>
    </dgm:pt>
    <dgm:pt modelId="{465373E8-DA17-46DD-AF11-81312825262B}" type="pres">
      <dgm:prSet presAssocID="{567BA3F5-C30D-430D-933E-EDAF377A3F08}" presName="negativeSpace" presStyleCnt="0"/>
      <dgm:spPr/>
    </dgm:pt>
    <dgm:pt modelId="{493E78CB-D3E9-4E5E-8258-946BBB74B553}" type="pres">
      <dgm:prSet presAssocID="{567BA3F5-C30D-430D-933E-EDAF377A3F08}" presName="childText" presStyleLbl="conFgAcc1" presStyleIdx="1" presStyleCnt="3">
        <dgm:presLayoutVars>
          <dgm:bulletEnabled val="1"/>
        </dgm:presLayoutVars>
      </dgm:prSet>
      <dgm:spPr/>
    </dgm:pt>
    <dgm:pt modelId="{0446DB20-94E2-4440-AD98-A7C8A0F05A4A}" type="pres">
      <dgm:prSet presAssocID="{6FCD4FC1-1A82-449D-94CB-57AEA233A914}" presName="spaceBetweenRectangles" presStyleCnt="0"/>
      <dgm:spPr/>
    </dgm:pt>
    <dgm:pt modelId="{CE2FE81E-1728-4D1B-AC3B-0BA64D45E2B9}" type="pres">
      <dgm:prSet presAssocID="{5FC9DA57-3ECA-48A3-A895-739314BDBFFE}" presName="parentLin" presStyleCnt="0"/>
      <dgm:spPr/>
    </dgm:pt>
    <dgm:pt modelId="{F8106942-13E3-4535-822E-CA7C757953A4}" type="pres">
      <dgm:prSet presAssocID="{5FC9DA57-3ECA-48A3-A895-739314BDBFFE}" presName="parentLeftMargin" presStyleLbl="node1" presStyleIdx="1" presStyleCnt="3"/>
      <dgm:spPr/>
      <dgm:t>
        <a:bodyPr/>
        <a:lstStyle/>
        <a:p>
          <a:endParaRPr lang="it-IT"/>
        </a:p>
      </dgm:t>
    </dgm:pt>
    <dgm:pt modelId="{012022B7-5E7D-4BDF-AE26-CAAEA52DB270}" type="pres">
      <dgm:prSet presAssocID="{5FC9DA57-3ECA-48A3-A895-739314BDBFFE}" presName="parentText" presStyleLbl="node1" presStyleIdx="2" presStyleCnt="3">
        <dgm:presLayoutVars>
          <dgm:chMax val="0"/>
          <dgm:bulletEnabled val="1"/>
        </dgm:presLayoutVars>
      </dgm:prSet>
      <dgm:spPr/>
      <dgm:t>
        <a:bodyPr/>
        <a:lstStyle/>
        <a:p>
          <a:endParaRPr lang="it-IT"/>
        </a:p>
      </dgm:t>
    </dgm:pt>
    <dgm:pt modelId="{2F5F8052-5283-421F-BD56-E5AB31E91225}" type="pres">
      <dgm:prSet presAssocID="{5FC9DA57-3ECA-48A3-A895-739314BDBFFE}" presName="negativeSpace" presStyleCnt="0"/>
      <dgm:spPr/>
    </dgm:pt>
    <dgm:pt modelId="{85B0F0FD-C1FB-44E8-A3AC-6E44B8F7842C}" type="pres">
      <dgm:prSet presAssocID="{5FC9DA57-3ECA-48A3-A895-739314BDBFFE}" presName="childText" presStyleLbl="conFgAcc1" presStyleIdx="2" presStyleCnt="3">
        <dgm:presLayoutVars>
          <dgm:bulletEnabled val="1"/>
        </dgm:presLayoutVars>
      </dgm:prSet>
      <dgm:spPr/>
    </dgm:pt>
  </dgm:ptLst>
  <dgm:cxnLst>
    <dgm:cxn modelId="{62FA2426-79ED-4FF6-8995-C262841CF016}" type="presOf" srcId="{45C589F2-8297-4518-AD79-15F9ADE19A79}" destId="{61CC3012-999D-433B-8A1E-304A1ABA5E70}" srcOrd="0" destOrd="0" presId="urn:microsoft.com/office/officeart/2005/8/layout/list1"/>
    <dgm:cxn modelId="{32C887CA-2D3E-4F21-AF17-DB3BBE1510D6}" srcId="{91184F57-9598-46D1-95B1-E757320540D2}" destId="{5FC9DA57-3ECA-48A3-A895-739314BDBFFE}" srcOrd="2" destOrd="0" parTransId="{187B9CB3-1176-43C2-AC77-23D22E3712D6}" sibTransId="{8D625B9D-49A1-4169-BB7E-551F482F6AF6}"/>
    <dgm:cxn modelId="{9F8D01D9-FBF7-4F24-A40E-7A0FFBF7DCB3}" srcId="{91184F57-9598-46D1-95B1-E757320540D2}" destId="{567BA3F5-C30D-430D-933E-EDAF377A3F08}" srcOrd="1" destOrd="0" parTransId="{61C08A70-C59F-4693-8853-5409EE75A755}" sibTransId="{6FCD4FC1-1A82-449D-94CB-57AEA233A914}"/>
    <dgm:cxn modelId="{37722971-DD42-4046-9C64-ACFDD9AA3398}" type="presOf" srcId="{5FC9DA57-3ECA-48A3-A895-739314BDBFFE}" destId="{F8106942-13E3-4535-822E-CA7C757953A4}" srcOrd="0" destOrd="0" presId="urn:microsoft.com/office/officeart/2005/8/layout/list1"/>
    <dgm:cxn modelId="{A36FF1BD-B6DE-4320-B882-53DA59996D78}" type="presOf" srcId="{91184F57-9598-46D1-95B1-E757320540D2}" destId="{3DBDC26A-13B6-429C-8F30-72CD974BA8E6}" srcOrd="0" destOrd="0" presId="urn:microsoft.com/office/officeart/2005/8/layout/list1"/>
    <dgm:cxn modelId="{F2CEF6B0-5064-4C47-A25C-BE82A8E6A446}" type="presOf" srcId="{567BA3F5-C30D-430D-933E-EDAF377A3F08}" destId="{F6CA856E-F80B-4048-9EFC-1D92D39152A6}" srcOrd="0" destOrd="0" presId="urn:microsoft.com/office/officeart/2005/8/layout/list1"/>
    <dgm:cxn modelId="{EFA04FA3-8EE9-4529-AFF5-EC516A1AFDF7}" type="presOf" srcId="{567BA3F5-C30D-430D-933E-EDAF377A3F08}" destId="{45CD8977-2653-4DA4-BC9A-E524F4F3674F}" srcOrd="1" destOrd="0" presId="urn:microsoft.com/office/officeart/2005/8/layout/list1"/>
    <dgm:cxn modelId="{3716288F-717E-4D8A-A95D-E924787330A6}" type="presOf" srcId="{5FC9DA57-3ECA-48A3-A895-739314BDBFFE}" destId="{012022B7-5E7D-4BDF-AE26-CAAEA52DB270}" srcOrd="1" destOrd="0" presId="urn:microsoft.com/office/officeart/2005/8/layout/list1"/>
    <dgm:cxn modelId="{8C7C7E21-81D6-49F7-9F17-B22E2C08326F}" type="presOf" srcId="{45C589F2-8297-4518-AD79-15F9ADE19A79}" destId="{14DE0B3C-3738-4FA6-BBCD-EE5BA7BB42EF}" srcOrd="1" destOrd="0" presId="urn:microsoft.com/office/officeart/2005/8/layout/list1"/>
    <dgm:cxn modelId="{F1F6C0C7-C58E-45D9-9A45-5F7570D95F96}" srcId="{91184F57-9598-46D1-95B1-E757320540D2}" destId="{45C589F2-8297-4518-AD79-15F9ADE19A79}" srcOrd="0" destOrd="0" parTransId="{D10C5534-9FF2-4118-B651-D54A3FEF8671}" sibTransId="{22DE025C-7878-4B31-A72A-4B9DB4879230}"/>
    <dgm:cxn modelId="{DD2B7151-BF1F-4024-B603-D300B65A49C1}" type="presParOf" srcId="{3DBDC26A-13B6-429C-8F30-72CD974BA8E6}" destId="{8C059F11-08A1-4522-9870-270E1BF66CBC}" srcOrd="0" destOrd="0" presId="urn:microsoft.com/office/officeart/2005/8/layout/list1"/>
    <dgm:cxn modelId="{8A7B4D3C-605C-4ABC-981B-832A42B3A7F2}" type="presParOf" srcId="{8C059F11-08A1-4522-9870-270E1BF66CBC}" destId="{61CC3012-999D-433B-8A1E-304A1ABA5E70}" srcOrd="0" destOrd="0" presId="urn:microsoft.com/office/officeart/2005/8/layout/list1"/>
    <dgm:cxn modelId="{485C3A42-45DC-4405-A274-DBDA8F086FF7}" type="presParOf" srcId="{8C059F11-08A1-4522-9870-270E1BF66CBC}" destId="{14DE0B3C-3738-4FA6-BBCD-EE5BA7BB42EF}" srcOrd="1" destOrd="0" presId="urn:microsoft.com/office/officeart/2005/8/layout/list1"/>
    <dgm:cxn modelId="{56D44DBA-0C5C-4348-9DE2-4E622138E648}" type="presParOf" srcId="{3DBDC26A-13B6-429C-8F30-72CD974BA8E6}" destId="{2C3440E3-3860-4A58-B7BB-D8201766B001}" srcOrd="1" destOrd="0" presId="urn:microsoft.com/office/officeart/2005/8/layout/list1"/>
    <dgm:cxn modelId="{394939F3-C277-4619-9E32-780F86ECF8CF}" type="presParOf" srcId="{3DBDC26A-13B6-429C-8F30-72CD974BA8E6}" destId="{50D93AA8-BDD2-4451-85F4-9206B64F4E96}" srcOrd="2" destOrd="0" presId="urn:microsoft.com/office/officeart/2005/8/layout/list1"/>
    <dgm:cxn modelId="{002F641B-B062-4703-8FC2-C8584EA3261A}" type="presParOf" srcId="{3DBDC26A-13B6-429C-8F30-72CD974BA8E6}" destId="{15B29310-DD2E-4109-9182-24E529C3A3AB}" srcOrd="3" destOrd="0" presId="urn:microsoft.com/office/officeart/2005/8/layout/list1"/>
    <dgm:cxn modelId="{C21BD8C8-522A-4D69-AFC7-EA58F137004D}" type="presParOf" srcId="{3DBDC26A-13B6-429C-8F30-72CD974BA8E6}" destId="{7BFFE09E-5354-4B70-AFF3-03B7DB51A30B}" srcOrd="4" destOrd="0" presId="urn:microsoft.com/office/officeart/2005/8/layout/list1"/>
    <dgm:cxn modelId="{A45E052D-98DE-4F7A-AC9A-99A9005A05C3}" type="presParOf" srcId="{7BFFE09E-5354-4B70-AFF3-03B7DB51A30B}" destId="{F6CA856E-F80B-4048-9EFC-1D92D39152A6}" srcOrd="0" destOrd="0" presId="urn:microsoft.com/office/officeart/2005/8/layout/list1"/>
    <dgm:cxn modelId="{5C0521A7-54CA-4605-84E8-BF8AAF2D0840}" type="presParOf" srcId="{7BFFE09E-5354-4B70-AFF3-03B7DB51A30B}" destId="{45CD8977-2653-4DA4-BC9A-E524F4F3674F}" srcOrd="1" destOrd="0" presId="urn:microsoft.com/office/officeart/2005/8/layout/list1"/>
    <dgm:cxn modelId="{3B79092D-3628-4BF5-A394-3B7A18216B00}" type="presParOf" srcId="{3DBDC26A-13B6-429C-8F30-72CD974BA8E6}" destId="{465373E8-DA17-46DD-AF11-81312825262B}" srcOrd="5" destOrd="0" presId="urn:microsoft.com/office/officeart/2005/8/layout/list1"/>
    <dgm:cxn modelId="{1A1386FB-2125-4969-816F-CA93A8591667}" type="presParOf" srcId="{3DBDC26A-13B6-429C-8F30-72CD974BA8E6}" destId="{493E78CB-D3E9-4E5E-8258-946BBB74B553}" srcOrd="6" destOrd="0" presId="urn:microsoft.com/office/officeart/2005/8/layout/list1"/>
    <dgm:cxn modelId="{37BC9F35-7150-46AC-B1CB-2915C3994D06}" type="presParOf" srcId="{3DBDC26A-13B6-429C-8F30-72CD974BA8E6}" destId="{0446DB20-94E2-4440-AD98-A7C8A0F05A4A}" srcOrd="7" destOrd="0" presId="urn:microsoft.com/office/officeart/2005/8/layout/list1"/>
    <dgm:cxn modelId="{097316E3-61C8-4CD4-B247-8D6D1C34A64D}" type="presParOf" srcId="{3DBDC26A-13B6-429C-8F30-72CD974BA8E6}" destId="{CE2FE81E-1728-4D1B-AC3B-0BA64D45E2B9}" srcOrd="8" destOrd="0" presId="urn:microsoft.com/office/officeart/2005/8/layout/list1"/>
    <dgm:cxn modelId="{C759C1AC-2849-4D28-8484-B2F22DC550B7}" type="presParOf" srcId="{CE2FE81E-1728-4D1B-AC3B-0BA64D45E2B9}" destId="{F8106942-13E3-4535-822E-CA7C757953A4}" srcOrd="0" destOrd="0" presId="urn:microsoft.com/office/officeart/2005/8/layout/list1"/>
    <dgm:cxn modelId="{7C2FD5FA-5116-4D7D-8F2A-1960E772D60A}" type="presParOf" srcId="{CE2FE81E-1728-4D1B-AC3B-0BA64D45E2B9}" destId="{012022B7-5E7D-4BDF-AE26-CAAEA52DB270}" srcOrd="1" destOrd="0" presId="urn:microsoft.com/office/officeart/2005/8/layout/list1"/>
    <dgm:cxn modelId="{523028A1-36EB-44C4-AD80-8CB5A7ACA103}" type="presParOf" srcId="{3DBDC26A-13B6-429C-8F30-72CD974BA8E6}" destId="{2F5F8052-5283-421F-BD56-E5AB31E91225}" srcOrd="9" destOrd="0" presId="urn:microsoft.com/office/officeart/2005/8/layout/list1"/>
    <dgm:cxn modelId="{40D19EDB-D77C-4A1D-A17A-94169099D4E3}" type="presParOf" srcId="{3DBDC26A-13B6-429C-8F30-72CD974BA8E6}" destId="{85B0F0FD-C1FB-44E8-A3AC-6E44B8F7842C}"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40486F8-2351-4842-8A98-5594A7D0AB58}">
      <dsp:nvSpPr>
        <dsp:cNvPr id="0" name=""/>
        <dsp:cNvSpPr/>
      </dsp:nvSpPr>
      <dsp:spPr>
        <a:xfrm>
          <a:off x="736044" y="1256254"/>
          <a:ext cx="2370646" cy="5256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it-IT" sz="1400" kern="1200" dirty="0" smtClean="0"/>
            <a:t>Legge n.170 del 2010</a:t>
          </a:r>
          <a:endParaRPr lang="it-IT" sz="1400" kern="1200" dirty="0"/>
        </a:p>
      </dsp:txBody>
      <dsp:txXfrm>
        <a:off x="736044" y="1256254"/>
        <a:ext cx="2370646" cy="525616"/>
      </dsp:txXfrm>
    </dsp:sp>
    <dsp:sp modelId="{600137CA-65DE-4B5F-9893-8F74CE139F6D}">
      <dsp:nvSpPr>
        <dsp:cNvPr id="0" name=""/>
        <dsp:cNvSpPr/>
      </dsp:nvSpPr>
      <dsp:spPr>
        <a:xfrm rot="17945813">
          <a:off x="2775671" y="939954"/>
          <a:ext cx="1288732" cy="32124"/>
        </a:xfrm>
        <a:custGeom>
          <a:avLst/>
          <a:gdLst/>
          <a:ahLst/>
          <a:cxnLst/>
          <a:rect l="0" t="0" r="0" b="0"/>
          <a:pathLst>
            <a:path>
              <a:moveTo>
                <a:pt x="0" y="16062"/>
              </a:moveTo>
              <a:lnTo>
                <a:pt x="1288732" y="160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7945813">
        <a:off x="3387819" y="923798"/>
        <a:ext cx="64436" cy="64436"/>
      </dsp:txXfrm>
    </dsp:sp>
    <dsp:sp modelId="{A556D35A-5576-4A06-879B-FD009F71CE75}">
      <dsp:nvSpPr>
        <dsp:cNvPr id="0" name=""/>
        <dsp:cNvSpPr/>
      </dsp:nvSpPr>
      <dsp:spPr>
        <a:xfrm>
          <a:off x="3733385" y="1285"/>
          <a:ext cx="1566737" cy="7833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smtClean="0"/>
            <a:t>Riconosce come DSA</a:t>
          </a:r>
          <a:endParaRPr lang="it-IT" sz="1200" kern="1200" dirty="0"/>
        </a:p>
      </dsp:txBody>
      <dsp:txXfrm>
        <a:off x="3733385" y="1285"/>
        <a:ext cx="1566737" cy="783368"/>
      </dsp:txXfrm>
    </dsp:sp>
    <dsp:sp modelId="{74F3222C-BB49-4363-AA3E-C6CF9EB5ECDD}">
      <dsp:nvSpPr>
        <dsp:cNvPr id="0" name=""/>
        <dsp:cNvSpPr/>
      </dsp:nvSpPr>
      <dsp:spPr>
        <a:xfrm>
          <a:off x="5300123" y="376908"/>
          <a:ext cx="626695" cy="32124"/>
        </a:xfrm>
        <a:custGeom>
          <a:avLst/>
          <a:gdLst/>
          <a:ahLst/>
          <a:cxnLst/>
          <a:rect l="0" t="0" r="0" b="0"/>
          <a:pathLst>
            <a:path>
              <a:moveTo>
                <a:pt x="0" y="16062"/>
              </a:moveTo>
              <a:lnTo>
                <a:pt x="626695" y="160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5597803" y="377302"/>
        <a:ext cx="31334" cy="31334"/>
      </dsp:txXfrm>
    </dsp:sp>
    <dsp:sp modelId="{D98DD985-A35F-44CE-A473-2D67EF7BC272}">
      <dsp:nvSpPr>
        <dsp:cNvPr id="0" name=""/>
        <dsp:cNvSpPr/>
      </dsp:nvSpPr>
      <dsp:spPr>
        <a:xfrm>
          <a:off x="5926818" y="1285"/>
          <a:ext cx="1566737" cy="7833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Dislessia</a:t>
          </a:r>
        </a:p>
        <a:p>
          <a:pPr lvl="0" algn="ctr" defTabSz="444500">
            <a:lnSpc>
              <a:spcPct val="90000"/>
            </a:lnSpc>
            <a:spcBef>
              <a:spcPct val="0"/>
            </a:spcBef>
            <a:spcAft>
              <a:spcPct val="35000"/>
            </a:spcAft>
          </a:pPr>
          <a:r>
            <a:rPr lang="it-IT" sz="1000" kern="1200" dirty="0" smtClean="0"/>
            <a:t>Disgrafia</a:t>
          </a:r>
        </a:p>
        <a:p>
          <a:pPr lvl="0" algn="ctr" defTabSz="444500">
            <a:lnSpc>
              <a:spcPct val="90000"/>
            </a:lnSpc>
            <a:spcBef>
              <a:spcPct val="0"/>
            </a:spcBef>
            <a:spcAft>
              <a:spcPct val="35000"/>
            </a:spcAft>
          </a:pPr>
          <a:r>
            <a:rPr lang="it-IT" sz="1000" kern="1200" smtClean="0"/>
            <a:t>disortografia</a:t>
          </a:r>
          <a:endParaRPr lang="it-IT" sz="1000" kern="1200" dirty="0" smtClean="0"/>
        </a:p>
        <a:p>
          <a:pPr lvl="0" algn="ctr" defTabSz="444500">
            <a:lnSpc>
              <a:spcPct val="90000"/>
            </a:lnSpc>
            <a:spcBef>
              <a:spcPct val="0"/>
            </a:spcBef>
            <a:spcAft>
              <a:spcPct val="35000"/>
            </a:spcAft>
          </a:pPr>
          <a:r>
            <a:rPr lang="it-IT" sz="1000" kern="1200" smtClean="0"/>
            <a:t>discalculia</a:t>
          </a:r>
          <a:endParaRPr lang="it-IT" sz="1000" kern="1200" dirty="0"/>
        </a:p>
      </dsp:txBody>
      <dsp:txXfrm>
        <a:off x="5926818" y="1285"/>
        <a:ext cx="1566737" cy="783368"/>
      </dsp:txXfrm>
    </dsp:sp>
    <dsp:sp modelId="{CCB52C9E-3563-448C-8686-27FB01F6ECB2}">
      <dsp:nvSpPr>
        <dsp:cNvPr id="0" name=""/>
        <dsp:cNvSpPr/>
      </dsp:nvSpPr>
      <dsp:spPr>
        <a:xfrm rot="3654187">
          <a:off x="2775671" y="2066047"/>
          <a:ext cx="1288732" cy="32124"/>
        </a:xfrm>
        <a:custGeom>
          <a:avLst/>
          <a:gdLst/>
          <a:ahLst/>
          <a:cxnLst/>
          <a:rect l="0" t="0" r="0" b="0"/>
          <a:pathLst>
            <a:path>
              <a:moveTo>
                <a:pt x="0" y="16062"/>
              </a:moveTo>
              <a:lnTo>
                <a:pt x="1288732" y="160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3654187">
        <a:off x="3387819" y="2049890"/>
        <a:ext cx="64436" cy="64436"/>
      </dsp:txXfrm>
    </dsp:sp>
    <dsp:sp modelId="{A0D07ADC-A272-4F86-ABFB-5CA4B5C912BE}">
      <dsp:nvSpPr>
        <dsp:cNvPr id="0" name=""/>
        <dsp:cNvSpPr/>
      </dsp:nvSpPr>
      <dsp:spPr>
        <a:xfrm>
          <a:off x="3733385" y="2253471"/>
          <a:ext cx="1566737" cy="7833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it-IT" sz="1200" kern="1200" dirty="0" smtClean="0"/>
            <a:t>Individua il tipo di intervento</a:t>
          </a:r>
          <a:endParaRPr lang="it-IT" sz="1200" kern="1200" dirty="0"/>
        </a:p>
      </dsp:txBody>
      <dsp:txXfrm>
        <a:off x="3733385" y="2253471"/>
        <a:ext cx="1566737" cy="783368"/>
      </dsp:txXfrm>
    </dsp:sp>
    <dsp:sp modelId="{F98E851B-A2D4-4889-BB92-EC5F05E78AC5}">
      <dsp:nvSpPr>
        <dsp:cNvPr id="0" name=""/>
        <dsp:cNvSpPr/>
      </dsp:nvSpPr>
      <dsp:spPr>
        <a:xfrm rot="17692822">
          <a:off x="4868690" y="1953437"/>
          <a:ext cx="1489559" cy="32124"/>
        </a:xfrm>
        <a:custGeom>
          <a:avLst/>
          <a:gdLst/>
          <a:ahLst/>
          <a:cxnLst/>
          <a:rect l="0" t="0" r="0" b="0"/>
          <a:pathLst>
            <a:path>
              <a:moveTo>
                <a:pt x="0" y="16062"/>
              </a:moveTo>
              <a:lnTo>
                <a:pt x="1489559" y="160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7692822">
        <a:off x="5576231" y="1932260"/>
        <a:ext cx="74477" cy="74477"/>
      </dsp:txXfrm>
    </dsp:sp>
    <dsp:sp modelId="{AB3A1326-FE5D-4F18-9F6A-6908CB1ABFC0}">
      <dsp:nvSpPr>
        <dsp:cNvPr id="0" name=""/>
        <dsp:cNvSpPr/>
      </dsp:nvSpPr>
      <dsp:spPr>
        <a:xfrm>
          <a:off x="5926818" y="902160"/>
          <a:ext cx="1566737" cy="7833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Didattica individualizzata e personalizzata</a:t>
          </a:r>
          <a:endParaRPr lang="it-IT" sz="1000" kern="1200" dirty="0"/>
        </a:p>
      </dsp:txBody>
      <dsp:txXfrm>
        <a:off x="5926818" y="902160"/>
        <a:ext cx="1566737" cy="783368"/>
      </dsp:txXfrm>
    </dsp:sp>
    <dsp:sp modelId="{D12E6A16-D07D-4911-B8DE-1CD886E46D67}">
      <dsp:nvSpPr>
        <dsp:cNvPr id="0" name=""/>
        <dsp:cNvSpPr/>
      </dsp:nvSpPr>
      <dsp:spPr>
        <a:xfrm rot="19457599">
          <a:off x="5227581" y="2403875"/>
          <a:ext cx="771777" cy="32124"/>
        </a:xfrm>
        <a:custGeom>
          <a:avLst/>
          <a:gdLst/>
          <a:ahLst/>
          <a:cxnLst/>
          <a:rect l="0" t="0" r="0" b="0"/>
          <a:pathLst>
            <a:path>
              <a:moveTo>
                <a:pt x="0" y="16062"/>
              </a:moveTo>
              <a:lnTo>
                <a:pt x="771777" y="160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9457599">
        <a:off x="5594176" y="2400642"/>
        <a:ext cx="38588" cy="38588"/>
      </dsp:txXfrm>
    </dsp:sp>
    <dsp:sp modelId="{FE3F1B34-2564-4AEF-B268-8646716CA360}">
      <dsp:nvSpPr>
        <dsp:cNvPr id="0" name=""/>
        <dsp:cNvSpPr/>
      </dsp:nvSpPr>
      <dsp:spPr>
        <a:xfrm>
          <a:off x="5926818" y="1803034"/>
          <a:ext cx="1566737" cy="7833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Strumenti compensativi</a:t>
          </a:r>
          <a:endParaRPr lang="it-IT" sz="1000" kern="1200" dirty="0"/>
        </a:p>
      </dsp:txBody>
      <dsp:txXfrm>
        <a:off x="5926818" y="1803034"/>
        <a:ext cx="1566737" cy="783368"/>
      </dsp:txXfrm>
    </dsp:sp>
    <dsp:sp modelId="{B0FA6D31-115A-45E1-AB0F-09B7A71D1080}">
      <dsp:nvSpPr>
        <dsp:cNvPr id="0" name=""/>
        <dsp:cNvSpPr/>
      </dsp:nvSpPr>
      <dsp:spPr>
        <a:xfrm rot="2142401">
          <a:off x="5227581" y="2854312"/>
          <a:ext cx="771777" cy="32124"/>
        </a:xfrm>
        <a:custGeom>
          <a:avLst/>
          <a:gdLst/>
          <a:ahLst/>
          <a:cxnLst/>
          <a:rect l="0" t="0" r="0" b="0"/>
          <a:pathLst>
            <a:path>
              <a:moveTo>
                <a:pt x="0" y="16062"/>
              </a:moveTo>
              <a:lnTo>
                <a:pt x="771777" y="160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2142401">
        <a:off x="5594176" y="2851079"/>
        <a:ext cx="38588" cy="38588"/>
      </dsp:txXfrm>
    </dsp:sp>
    <dsp:sp modelId="{957CB4A6-58ED-460A-A99A-7115B5B8B166}">
      <dsp:nvSpPr>
        <dsp:cNvPr id="0" name=""/>
        <dsp:cNvSpPr/>
      </dsp:nvSpPr>
      <dsp:spPr>
        <a:xfrm>
          <a:off x="5926818" y="2703908"/>
          <a:ext cx="1566737" cy="7833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dirty="0" smtClean="0"/>
            <a:t>Misure </a:t>
          </a:r>
          <a:r>
            <a:rPr lang="it-IT" sz="1000" kern="1200" dirty="0" err="1" smtClean="0"/>
            <a:t>dispensative</a:t>
          </a:r>
          <a:endParaRPr lang="it-IT" sz="1000" kern="1200" dirty="0"/>
        </a:p>
      </dsp:txBody>
      <dsp:txXfrm>
        <a:off x="5926818" y="2703908"/>
        <a:ext cx="1566737" cy="783368"/>
      </dsp:txXfrm>
    </dsp:sp>
    <dsp:sp modelId="{160157A6-B4E5-4829-A852-537F0C8F2EC8}">
      <dsp:nvSpPr>
        <dsp:cNvPr id="0" name=""/>
        <dsp:cNvSpPr/>
      </dsp:nvSpPr>
      <dsp:spPr>
        <a:xfrm rot="3907178">
          <a:off x="4868690" y="3304749"/>
          <a:ext cx="1489559" cy="32124"/>
        </a:xfrm>
        <a:custGeom>
          <a:avLst/>
          <a:gdLst/>
          <a:ahLst/>
          <a:cxnLst/>
          <a:rect l="0" t="0" r="0" b="0"/>
          <a:pathLst>
            <a:path>
              <a:moveTo>
                <a:pt x="0" y="16062"/>
              </a:moveTo>
              <a:lnTo>
                <a:pt x="1489559" y="160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3907178">
        <a:off x="5576231" y="3283572"/>
        <a:ext cx="74477" cy="74477"/>
      </dsp:txXfrm>
    </dsp:sp>
    <dsp:sp modelId="{21C357A6-C44A-4416-9FC6-FF1553EFA950}">
      <dsp:nvSpPr>
        <dsp:cNvPr id="0" name=""/>
        <dsp:cNvSpPr/>
      </dsp:nvSpPr>
      <dsp:spPr>
        <a:xfrm>
          <a:off x="5926818" y="3604782"/>
          <a:ext cx="1566737" cy="7833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it-IT" sz="1000" kern="1200" smtClean="0"/>
            <a:t>Adeguate forme di verifica e valutazione</a:t>
          </a:r>
          <a:endParaRPr lang="it-IT" sz="1000" kern="1200" dirty="0"/>
        </a:p>
      </dsp:txBody>
      <dsp:txXfrm>
        <a:off x="5926818" y="3604782"/>
        <a:ext cx="1566737" cy="783368"/>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68EFF1-8975-4785-B2D6-9A16F8D8B48A}">
      <dsp:nvSpPr>
        <dsp:cNvPr id="0" name=""/>
        <dsp:cNvSpPr/>
      </dsp:nvSpPr>
      <dsp:spPr>
        <a:xfrm>
          <a:off x="0" y="329648"/>
          <a:ext cx="8229600" cy="11033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a:lnSpc>
              <a:spcPct val="90000"/>
            </a:lnSpc>
            <a:spcBef>
              <a:spcPct val="0"/>
            </a:spcBef>
            <a:spcAft>
              <a:spcPct val="35000"/>
            </a:spcAft>
          </a:pPr>
          <a:r>
            <a:rPr lang="it-IT" sz="4600" kern="1200" dirty="0" smtClean="0"/>
            <a:t>E’ redatto in consiglio di classe</a:t>
          </a:r>
          <a:endParaRPr lang="it-IT" sz="4600" kern="1200" dirty="0"/>
        </a:p>
      </dsp:txBody>
      <dsp:txXfrm>
        <a:off x="0" y="329648"/>
        <a:ext cx="8229600" cy="1103310"/>
      </dsp:txXfrm>
    </dsp:sp>
    <dsp:sp modelId="{140154FC-7F65-470A-9943-1839EA1C9B29}">
      <dsp:nvSpPr>
        <dsp:cNvPr id="0" name=""/>
        <dsp:cNvSpPr/>
      </dsp:nvSpPr>
      <dsp:spPr>
        <a:xfrm>
          <a:off x="0" y="1432958"/>
          <a:ext cx="8229600" cy="76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8420" rIns="327152" bIns="58420" numCol="1" spcCol="1270" anchor="t" anchorCtr="0">
          <a:noAutofit/>
        </a:bodyPr>
        <a:lstStyle/>
        <a:p>
          <a:pPr marL="285750" lvl="1" indent="-285750" algn="l" defTabSz="1600200">
            <a:lnSpc>
              <a:spcPct val="90000"/>
            </a:lnSpc>
            <a:spcBef>
              <a:spcPct val="0"/>
            </a:spcBef>
            <a:spcAft>
              <a:spcPct val="20000"/>
            </a:spcAft>
            <a:buChar char="••"/>
          </a:pPr>
          <a:endParaRPr lang="it-IT" sz="3600" kern="1200" dirty="0"/>
        </a:p>
      </dsp:txBody>
      <dsp:txXfrm>
        <a:off x="0" y="1432958"/>
        <a:ext cx="8229600" cy="761760"/>
      </dsp:txXfrm>
    </dsp:sp>
    <dsp:sp modelId="{FE62B1D3-0419-4E9F-8243-37E9AADF4049}">
      <dsp:nvSpPr>
        <dsp:cNvPr id="0" name=""/>
        <dsp:cNvSpPr/>
      </dsp:nvSpPr>
      <dsp:spPr>
        <a:xfrm>
          <a:off x="0" y="2194718"/>
          <a:ext cx="8229600" cy="11033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a:lnSpc>
              <a:spcPct val="90000"/>
            </a:lnSpc>
            <a:spcBef>
              <a:spcPct val="0"/>
            </a:spcBef>
            <a:spcAft>
              <a:spcPct val="35000"/>
            </a:spcAft>
          </a:pPr>
          <a:r>
            <a:rPr lang="it-IT" sz="4600" kern="1200" dirty="0" smtClean="0"/>
            <a:t>E’ condiviso con la famiglia</a:t>
          </a:r>
          <a:endParaRPr lang="it-IT" sz="4600" kern="1200" dirty="0"/>
        </a:p>
      </dsp:txBody>
      <dsp:txXfrm>
        <a:off x="0" y="2194718"/>
        <a:ext cx="8229600" cy="1103310"/>
      </dsp:txXfrm>
    </dsp:sp>
    <dsp:sp modelId="{9009B060-BDE3-4F6D-8B11-F85C2C18DEA4}">
      <dsp:nvSpPr>
        <dsp:cNvPr id="0" name=""/>
        <dsp:cNvSpPr/>
      </dsp:nvSpPr>
      <dsp:spPr>
        <a:xfrm>
          <a:off x="0" y="3298028"/>
          <a:ext cx="8229600" cy="761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8420" rIns="327152" bIns="58420" numCol="1" spcCol="1270" anchor="t" anchorCtr="0">
          <a:noAutofit/>
        </a:bodyPr>
        <a:lstStyle/>
        <a:p>
          <a:pPr marL="285750" lvl="1" indent="-285750" algn="l" defTabSz="1600200">
            <a:lnSpc>
              <a:spcPct val="90000"/>
            </a:lnSpc>
            <a:spcBef>
              <a:spcPct val="0"/>
            </a:spcBef>
            <a:spcAft>
              <a:spcPct val="20000"/>
            </a:spcAft>
            <a:buChar char="••"/>
          </a:pPr>
          <a:endParaRPr lang="it-IT" sz="3600" kern="1200"/>
        </a:p>
      </dsp:txBody>
      <dsp:txXfrm>
        <a:off x="0" y="3298028"/>
        <a:ext cx="8229600" cy="76176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1234E4-6A95-4B8A-906F-9929F1A57138}">
      <dsp:nvSpPr>
        <dsp:cNvPr id="0" name=""/>
        <dsp:cNvSpPr/>
      </dsp:nvSpPr>
      <dsp:spPr>
        <a:xfrm rot="5400000">
          <a:off x="-238868" y="239242"/>
          <a:ext cx="1592456" cy="11147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smtClean="0"/>
            <a:t>richiesta</a:t>
          </a:r>
          <a:endParaRPr lang="it-IT" sz="1600" kern="1200" dirty="0"/>
        </a:p>
      </dsp:txBody>
      <dsp:txXfrm rot="5400000">
        <a:off x="-238868" y="239242"/>
        <a:ext cx="1592456" cy="1114719"/>
      </dsp:txXfrm>
    </dsp:sp>
    <dsp:sp modelId="{B8DFEE8E-7C56-4B73-9604-D95213DBCD39}">
      <dsp:nvSpPr>
        <dsp:cNvPr id="0" name=""/>
        <dsp:cNvSpPr/>
      </dsp:nvSpPr>
      <dsp:spPr>
        <a:xfrm rot="5400000">
          <a:off x="4154611" y="-3039517"/>
          <a:ext cx="1035096" cy="71148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it-IT" sz="1900" kern="1200" dirty="0" smtClean="0"/>
            <a:t>Piena padronanza di competenze strumentali</a:t>
          </a:r>
          <a:endParaRPr lang="it-IT" sz="1900" kern="1200" dirty="0"/>
        </a:p>
        <a:p>
          <a:pPr marL="171450" lvl="1" indent="-171450" algn="l" defTabSz="844550">
            <a:lnSpc>
              <a:spcPct val="90000"/>
            </a:lnSpc>
            <a:spcBef>
              <a:spcPct val="0"/>
            </a:spcBef>
            <a:spcAft>
              <a:spcPct val="15000"/>
            </a:spcAft>
            <a:buChar char="••"/>
          </a:pPr>
          <a:r>
            <a:rPr lang="it-IT" sz="1900" kern="1200" dirty="0" smtClean="0"/>
            <a:t>Padronanza di metodo di studio</a:t>
          </a:r>
          <a:endParaRPr lang="it-IT" sz="1900" kern="1200" dirty="0"/>
        </a:p>
        <a:p>
          <a:pPr marL="171450" lvl="1" indent="-171450" algn="l" defTabSz="844550">
            <a:lnSpc>
              <a:spcPct val="90000"/>
            </a:lnSpc>
            <a:spcBef>
              <a:spcPct val="0"/>
            </a:spcBef>
            <a:spcAft>
              <a:spcPct val="15000"/>
            </a:spcAft>
            <a:buChar char="••"/>
          </a:pPr>
          <a:r>
            <a:rPr lang="it-IT" sz="1900" kern="1200" dirty="0" smtClean="0"/>
            <a:t>Apprendimento di saperi disciplinari complessi</a:t>
          </a:r>
          <a:endParaRPr lang="it-IT" sz="1900" kern="1200" dirty="0"/>
        </a:p>
      </dsp:txBody>
      <dsp:txXfrm rot="5400000">
        <a:off x="4154611" y="-3039517"/>
        <a:ext cx="1035096" cy="7114880"/>
      </dsp:txXfrm>
    </dsp:sp>
    <dsp:sp modelId="{A32F6D9E-8F11-45F4-A265-36905716C4D4}">
      <dsp:nvSpPr>
        <dsp:cNvPr id="0" name=""/>
        <dsp:cNvSpPr/>
      </dsp:nvSpPr>
      <dsp:spPr>
        <a:xfrm rot="5400000">
          <a:off x="-238868" y="1637358"/>
          <a:ext cx="1592456" cy="11147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smtClean="0"/>
            <a:t>Alunno DSA</a:t>
          </a:r>
          <a:endParaRPr lang="it-IT" sz="1600" kern="1200" dirty="0"/>
        </a:p>
      </dsp:txBody>
      <dsp:txXfrm rot="5400000">
        <a:off x="-238868" y="1637358"/>
        <a:ext cx="1592456" cy="1114719"/>
      </dsp:txXfrm>
    </dsp:sp>
    <dsp:sp modelId="{E3330805-8F61-4F56-ABA8-554DEE9C656F}">
      <dsp:nvSpPr>
        <dsp:cNvPr id="0" name=""/>
        <dsp:cNvSpPr/>
      </dsp:nvSpPr>
      <dsp:spPr>
        <a:xfrm rot="5400000">
          <a:off x="4154611" y="-1641401"/>
          <a:ext cx="1035096" cy="71148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it-IT" sz="1900" kern="1200" dirty="0" smtClean="0"/>
            <a:t>Difficoltà </a:t>
          </a:r>
          <a:endParaRPr lang="it-IT" sz="1900" kern="1200" dirty="0"/>
        </a:p>
        <a:p>
          <a:pPr marL="171450" lvl="1" indent="-171450" algn="l" defTabSz="844550">
            <a:lnSpc>
              <a:spcPct val="90000"/>
            </a:lnSpc>
            <a:spcBef>
              <a:spcPct val="0"/>
            </a:spcBef>
            <a:spcAft>
              <a:spcPct val="15000"/>
            </a:spcAft>
            <a:buChar char="••"/>
          </a:pPr>
          <a:r>
            <a:rPr lang="it-IT" sz="1900" kern="1200" dirty="0" smtClean="0"/>
            <a:t>Demotivazione</a:t>
          </a:r>
          <a:endParaRPr lang="it-IT" sz="1900" kern="1200" dirty="0"/>
        </a:p>
      </dsp:txBody>
      <dsp:txXfrm rot="5400000">
        <a:off x="4154611" y="-1641401"/>
        <a:ext cx="1035096" cy="7114880"/>
      </dsp:txXfrm>
    </dsp:sp>
    <dsp:sp modelId="{ABAC1CE5-0C1B-4771-AA36-7F303B9AA7C6}">
      <dsp:nvSpPr>
        <dsp:cNvPr id="0" name=""/>
        <dsp:cNvSpPr/>
      </dsp:nvSpPr>
      <dsp:spPr>
        <a:xfrm rot="5400000">
          <a:off x="-238868" y="3035474"/>
          <a:ext cx="1592456" cy="11147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smtClean="0"/>
            <a:t>Strumenti</a:t>
          </a:r>
          <a:endParaRPr lang="it-IT" sz="1600" kern="1200" dirty="0"/>
        </a:p>
      </dsp:txBody>
      <dsp:txXfrm rot="5400000">
        <a:off x="-238868" y="3035474"/>
        <a:ext cx="1592456" cy="1114719"/>
      </dsp:txXfrm>
    </dsp:sp>
    <dsp:sp modelId="{B7AE805B-D8D6-4A76-A6C7-38975E7D4A0A}">
      <dsp:nvSpPr>
        <dsp:cNvPr id="0" name=""/>
        <dsp:cNvSpPr/>
      </dsp:nvSpPr>
      <dsp:spPr>
        <a:xfrm rot="5400000">
          <a:off x="4154611" y="-243285"/>
          <a:ext cx="1035096" cy="711488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it-IT" sz="1900" kern="1200" dirty="0" smtClean="0"/>
            <a:t>Strategie  e strumenti compensativi</a:t>
          </a:r>
          <a:endParaRPr lang="it-IT" sz="1900" kern="1200" dirty="0"/>
        </a:p>
        <a:p>
          <a:pPr marL="171450" lvl="1" indent="-171450" algn="l" defTabSz="844550">
            <a:lnSpc>
              <a:spcPct val="90000"/>
            </a:lnSpc>
            <a:spcBef>
              <a:spcPct val="0"/>
            </a:spcBef>
            <a:spcAft>
              <a:spcPct val="15000"/>
            </a:spcAft>
            <a:buChar char="••"/>
          </a:pPr>
          <a:r>
            <a:rPr lang="it-IT" sz="1900" kern="1200" dirty="0" smtClean="0"/>
            <a:t>Misure </a:t>
          </a:r>
          <a:r>
            <a:rPr lang="it-IT" sz="1900" kern="1200" dirty="0" err="1" smtClean="0"/>
            <a:t>dispensative</a:t>
          </a:r>
          <a:endParaRPr lang="it-IT" sz="1900" kern="1200" dirty="0"/>
        </a:p>
      </dsp:txBody>
      <dsp:txXfrm rot="5400000">
        <a:off x="4154611" y="-243285"/>
        <a:ext cx="1035096" cy="711488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B5A820-4808-425E-934E-7DFED78786F9}">
      <dsp:nvSpPr>
        <dsp:cNvPr id="0" name=""/>
        <dsp:cNvSpPr/>
      </dsp:nvSpPr>
      <dsp:spPr>
        <a:xfrm>
          <a:off x="2411" y="1607234"/>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it-IT" sz="2300" kern="1200" dirty="0" smtClean="0"/>
            <a:t>Successo scolastico</a:t>
          </a:r>
          <a:endParaRPr lang="it-IT" sz="2300" kern="1200" dirty="0"/>
        </a:p>
      </dsp:txBody>
      <dsp:txXfrm>
        <a:off x="2411" y="1607234"/>
        <a:ext cx="2937420" cy="1174968"/>
      </dsp:txXfrm>
    </dsp:sp>
    <dsp:sp modelId="{E42F784A-FB6E-4D60-B316-290F090373DB}">
      <dsp:nvSpPr>
        <dsp:cNvPr id="0" name=""/>
        <dsp:cNvSpPr/>
      </dsp:nvSpPr>
      <dsp:spPr>
        <a:xfrm>
          <a:off x="2646089" y="1607234"/>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it-IT" sz="2300" kern="1200" dirty="0" smtClean="0"/>
            <a:t>autoefficacia</a:t>
          </a:r>
          <a:endParaRPr lang="it-IT" sz="2300" kern="1200" dirty="0"/>
        </a:p>
      </dsp:txBody>
      <dsp:txXfrm>
        <a:off x="2646089" y="1607234"/>
        <a:ext cx="2937420" cy="1174968"/>
      </dsp:txXfrm>
    </dsp:sp>
    <dsp:sp modelId="{58E246F2-6AB5-4FBB-B472-58289F5DE97B}">
      <dsp:nvSpPr>
        <dsp:cNvPr id="0" name=""/>
        <dsp:cNvSpPr/>
      </dsp:nvSpPr>
      <dsp:spPr>
        <a:xfrm>
          <a:off x="5289768" y="1607234"/>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012" tIns="30671" rIns="30671" bIns="30671" numCol="1" spcCol="1270" anchor="ctr" anchorCtr="0">
          <a:noAutofit/>
        </a:bodyPr>
        <a:lstStyle/>
        <a:p>
          <a:pPr lvl="0" algn="ctr" defTabSz="1022350">
            <a:lnSpc>
              <a:spcPct val="90000"/>
            </a:lnSpc>
            <a:spcBef>
              <a:spcPct val="0"/>
            </a:spcBef>
            <a:spcAft>
              <a:spcPct val="35000"/>
            </a:spcAft>
          </a:pPr>
          <a:r>
            <a:rPr lang="it-IT" sz="2300" kern="1200" dirty="0" smtClean="0"/>
            <a:t>autostima</a:t>
          </a:r>
          <a:endParaRPr lang="it-IT" sz="2300" kern="1200" dirty="0"/>
        </a:p>
      </dsp:txBody>
      <dsp:txXfrm>
        <a:off x="5289768" y="1607234"/>
        <a:ext cx="2937420" cy="1174968"/>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40AC99-1149-4BC0-B52F-99EF32D6BD0D}">
      <dsp:nvSpPr>
        <dsp:cNvPr id="0" name=""/>
        <dsp:cNvSpPr/>
      </dsp:nvSpPr>
      <dsp:spPr>
        <a:xfrm>
          <a:off x="187255" y="3696"/>
          <a:ext cx="2181969" cy="2181969"/>
        </a:xfrm>
        <a:prstGeom prst="ellipse">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it-IT" sz="1300" kern="1200" dirty="0" smtClean="0"/>
            <a:t>Attività didattiche personalizzate e individualizzate</a:t>
          </a:r>
          <a:endParaRPr lang="it-IT" sz="1300" kern="1200" dirty="0"/>
        </a:p>
      </dsp:txBody>
      <dsp:txXfrm>
        <a:off x="187255" y="3696"/>
        <a:ext cx="2181969" cy="2181969"/>
      </dsp:txXfrm>
    </dsp:sp>
    <dsp:sp modelId="{5BAAC237-F754-4474-81F7-EE7C4C7EEF6C}">
      <dsp:nvSpPr>
        <dsp:cNvPr id="0" name=""/>
        <dsp:cNvSpPr/>
      </dsp:nvSpPr>
      <dsp:spPr>
        <a:xfrm>
          <a:off x="645469" y="2362841"/>
          <a:ext cx="1265542" cy="1265542"/>
        </a:xfrm>
        <a:prstGeom prst="mathPlus">
          <a:avLst/>
        </a:prstGeom>
        <a:gradFill rotWithShape="0">
          <a:gsLst>
            <a:gs pos="20000">
              <a:schemeClr val="accent1">
                <a:tint val="60000"/>
                <a:hueOff val="0"/>
                <a:satOff val="0"/>
                <a:lumOff val="0"/>
                <a:alphaOff val="0"/>
                <a:tint val="9000"/>
              </a:schemeClr>
            </a:gs>
            <a:gs pos="100000">
              <a:schemeClr val="accent1">
                <a:tint val="60000"/>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a:off x="645469" y="2362841"/>
        <a:ext cx="1265542" cy="1265542"/>
      </dsp:txXfrm>
    </dsp:sp>
    <dsp:sp modelId="{A0B8F489-D28E-4A51-B6EB-128E334A28A5}">
      <dsp:nvSpPr>
        <dsp:cNvPr id="0" name=""/>
        <dsp:cNvSpPr/>
      </dsp:nvSpPr>
      <dsp:spPr>
        <a:xfrm>
          <a:off x="187255" y="3805559"/>
          <a:ext cx="2181969" cy="2181969"/>
        </a:xfrm>
        <a:prstGeom prst="ellipse">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it-IT" sz="1300" kern="1200" dirty="0" smtClean="0"/>
            <a:t>Strumenti compensativi/misure </a:t>
          </a:r>
          <a:r>
            <a:rPr lang="it-IT" sz="1300" kern="1200" dirty="0" err="1" smtClean="0"/>
            <a:t>dispensative</a:t>
          </a:r>
          <a:endParaRPr lang="it-IT" sz="1300" kern="1200" dirty="0"/>
        </a:p>
      </dsp:txBody>
      <dsp:txXfrm>
        <a:off x="187255" y="3805559"/>
        <a:ext cx="2181969" cy="2181969"/>
      </dsp:txXfrm>
    </dsp:sp>
    <dsp:sp modelId="{1ABDB1EC-9B04-4B8A-9E1F-CB6B4CCA4162}">
      <dsp:nvSpPr>
        <dsp:cNvPr id="0" name=""/>
        <dsp:cNvSpPr/>
      </dsp:nvSpPr>
      <dsp:spPr>
        <a:xfrm>
          <a:off x="2696520" y="2589766"/>
          <a:ext cx="693866" cy="811692"/>
        </a:xfrm>
        <a:prstGeom prst="rightArrow">
          <a:avLst>
            <a:gd name="adj1" fmla="val 60000"/>
            <a:gd name="adj2" fmla="val 50000"/>
          </a:avLst>
        </a:prstGeom>
        <a:gradFill rotWithShape="0">
          <a:gsLst>
            <a:gs pos="20000">
              <a:schemeClr val="accent1">
                <a:tint val="60000"/>
                <a:hueOff val="0"/>
                <a:satOff val="0"/>
                <a:lumOff val="0"/>
                <a:alphaOff val="0"/>
                <a:tint val="9000"/>
              </a:schemeClr>
            </a:gs>
            <a:gs pos="100000">
              <a:schemeClr val="accent1">
                <a:tint val="60000"/>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it-IT" sz="1100" kern="1200"/>
        </a:p>
      </dsp:txBody>
      <dsp:txXfrm>
        <a:off x="2696520" y="2589766"/>
        <a:ext cx="693866" cy="811692"/>
      </dsp:txXfrm>
    </dsp:sp>
    <dsp:sp modelId="{BDE4DB84-1647-4DF7-9E32-7741A1E009A0}">
      <dsp:nvSpPr>
        <dsp:cNvPr id="0" name=""/>
        <dsp:cNvSpPr/>
      </dsp:nvSpPr>
      <dsp:spPr>
        <a:xfrm>
          <a:off x="3678406" y="813643"/>
          <a:ext cx="4363938" cy="4363938"/>
        </a:xfrm>
        <a:prstGeom prst="ellipse">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it-IT" sz="4900" kern="1200" dirty="0" smtClean="0"/>
            <a:t>Buone probabilità di successo scolastico</a:t>
          </a:r>
          <a:endParaRPr lang="it-IT" sz="4900" kern="1200" dirty="0"/>
        </a:p>
      </dsp:txBody>
      <dsp:txXfrm>
        <a:off x="3678406" y="813643"/>
        <a:ext cx="4363938" cy="4363938"/>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E122DE-43F3-48EA-A5DF-D5A72FAC17A0}">
      <dsp:nvSpPr>
        <dsp:cNvPr id="0" name=""/>
        <dsp:cNvSpPr/>
      </dsp:nvSpPr>
      <dsp:spPr>
        <a:xfrm>
          <a:off x="3017440" y="0"/>
          <a:ext cx="2194718" cy="2194718"/>
        </a:xfrm>
        <a:prstGeom prst="triangle">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kern="1200" dirty="0" smtClean="0"/>
            <a:t>In accordo con la famiglia</a:t>
          </a:r>
          <a:endParaRPr lang="it-IT" sz="1000" kern="1200" dirty="0"/>
        </a:p>
      </dsp:txBody>
      <dsp:txXfrm>
        <a:off x="3017440" y="0"/>
        <a:ext cx="2194718" cy="2194718"/>
      </dsp:txXfrm>
    </dsp:sp>
    <dsp:sp modelId="{18A1F2D0-4DDE-43E2-A740-C8CA59889636}">
      <dsp:nvSpPr>
        <dsp:cNvPr id="0" name=""/>
        <dsp:cNvSpPr/>
      </dsp:nvSpPr>
      <dsp:spPr>
        <a:xfrm>
          <a:off x="1920081" y="2194718"/>
          <a:ext cx="2194718" cy="2194718"/>
        </a:xfrm>
        <a:prstGeom prst="triangle">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kern="1200" dirty="0" smtClean="0"/>
            <a:t>Ai compagni di classe</a:t>
          </a:r>
          <a:endParaRPr lang="it-IT" sz="1000" kern="1200" dirty="0"/>
        </a:p>
      </dsp:txBody>
      <dsp:txXfrm>
        <a:off x="1920081" y="2194718"/>
        <a:ext cx="2194718" cy="2194718"/>
      </dsp:txXfrm>
    </dsp:sp>
    <dsp:sp modelId="{FA776E43-1793-4244-8EE2-E747D8D32F16}">
      <dsp:nvSpPr>
        <dsp:cNvPr id="0" name=""/>
        <dsp:cNvSpPr/>
      </dsp:nvSpPr>
      <dsp:spPr>
        <a:xfrm rot="10800000">
          <a:off x="3017440" y="2194718"/>
          <a:ext cx="2194718" cy="2194718"/>
        </a:xfrm>
        <a:prstGeom prst="triangle">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kern="1200" dirty="0" smtClean="0"/>
            <a:t>Il coordinatore spiega le applicazioni  di strumenti e misure</a:t>
          </a:r>
          <a:endParaRPr lang="it-IT" sz="1000" kern="1200" dirty="0"/>
        </a:p>
      </dsp:txBody>
      <dsp:txXfrm rot="10800000">
        <a:off x="3017440" y="2194718"/>
        <a:ext cx="2194718" cy="2194718"/>
      </dsp:txXfrm>
    </dsp:sp>
    <dsp:sp modelId="{B86F22ED-701B-4D55-AB6B-D08F6B1A9992}">
      <dsp:nvSpPr>
        <dsp:cNvPr id="0" name=""/>
        <dsp:cNvSpPr/>
      </dsp:nvSpPr>
      <dsp:spPr>
        <a:xfrm>
          <a:off x="4114800" y="2194718"/>
          <a:ext cx="2194718" cy="2194718"/>
        </a:xfrm>
        <a:prstGeom prst="triangle">
          <a:avLst/>
        </a:prstGeom>
        <a:gradFill rotWithShape="0">
          <a:gsLst>
            <a:gs pos="0">
              <a:schemeClr val="accent1">
                <a:hueOff val="0"/>
                <a:satOff val="0"/>
                <a:lumOff val="0"/>
                <a:alphaOff val="0"/>
                <a:shade val="60000"/>
              </a:schemeClr>
            </a:gs>
            <a:gs pos="33000">
              <a:schemeClr val="accent1">
                <a:hueOff val="0"/>
                <a:satOff val="0"/>
                <a:lumOff val="0"/>
                <a:alphaOff val="0"/>
                <a:tint val="86500"/>
              </a:schemeClr>
            </a:gs>
            <a:gs pos="46750">
              <a:schemeClr val="accent1">
                <a:hueOff val="0"/>
                <a:satOff val="0"/>
                <a:lumOff val="0"/>
                <a:alphaOff val="0"/>
                <a:tint val="71000"/>
                <a:satMod val="112000"/>
              </a:schemeClr>
            </a:gs>
            <a:gs pos="53000">
              <a:schemeClr val="accent1">
                <a:hueOff val="0"/>
                <a:satOff val="0"/>
                <a:lumOff val="0"/>
                <a:alphaOff val="0"/>
                <a:tint val="71000"/>
                <a:satMod val="112000"/>
              </a:schemeClr>
            </a:gs>
            <a:gs pos="68000">
              <a:schemeClr val="accent1">
                <a:hueOff val="0"/>
                <a:satOff val="0"/>
                <a:lumOff val="0"/>
                <a:alphaOff val="0"/>
                <a:tint val="86000"/>
              </a:schemeClr>
            </a:gs>
            <a:gs pos="100000">
              <a:schemeClr val="accent1">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kern="1200" dirty="0" smtClean="0"/>
            <a:t>Per evitare la stigmatizzazione dell’alunno DSA</a:t>
          </a:r>
          <a:endParaRPr lang="it-IT" sz="1000" kern="1200" dirty="0"/>
        </a:p>
      </dsp:txBody>
      <dsp:txXfrm>
        <a:off x="4114800" y="2194718"/>
        <a:ext cx="2194718" cy="219471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3262E0-01F3-4FB8-AE23-5346C39A0419}">
      <dsp:nvSpPr>
        <dsp:cNvPr id="0" name=""/>
        <dsp:cNvSpPr/>
      </dsp:nvSpPr>
      <dsp:spPr>
        <a:xfrm rot="5400000">
          <a:off x="-350426" y="351521"/>
          <a:ext cx="2336174" cy="163532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smtClean="0"/>
            <a:t>Il raggiungimento degli obiettivi di apprendimento</a:t>
          </a:r>
          <a:endParaRPr lang="it-IT" sz="1600" kern="1200" dirty="0"/>
        </a:p>
      </dsp:txBody>
      <dsp:txXfrm rot="5400000">
        <a:off x="-350426" y="351521"/>
        <a:ext cx="2336174" cy="1635322"/>
      </dsp:txXfrm>
    </dsp:sp>
    <dsp:sp modelId="{55E0F2E8-9371-4EEA-9D89-50E34DB8EC84}">
      <dsp:nvSpPr>
        <dsp:cNvPr id="0" name=""/>
        <dsp:cNvSpPr/>
      </dsp:nvSpPr>
      <dsp:spPr>
        <a:xfrm rot="5400000">
          <a:off x="4173204" y="-2536786"/>
          <a:ext cx="1518513" cy="659427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it-IT" sz="1900" kern="1200" dirty="0" smtClean="0"/>
            <a:t>Prevede una </a:t>
          </a:r>
          <a:r>
            <a:rPr lang="it-IT" sz="1900" kern="1200" dirty="0" err="1" smtClean="0"/>
            <a:t>riarticolazione</a:t>
          </a:r>
          <a:r>
            <a:rPr lang="it-IT" sz="1900" kern="1200" dirty="0" smtClean="0"/>
            <a:t> della modalità didattica</a:t>
          </a:r>
          <a:endParaRPr lang="it-IT" sz="1900" kern="1200" dirty="0"/>
        </a:p>
      </dsp:txBody>
      <dsp:txXfrm rot="5400000">
        <a:off x="4173204" y="-2536786"/>
        <a:ext cx="1518513" cy="6594277"/>
      </dsp:txXfrm>
    </dsp:sp>
    <dsp:sp modelId="{B48EDE7D-3D7E-4428-A726-5E18EA85F63C}">
      <dsp:nvSpPr>
        <dsp:cNvPr id="0" name=""/>
        <dsp:cNvSpPr/>
      </dsp:nvSpPr>
      <dsp:spPr>
        <a:xfrm rot="5400000">
          <a:off x="-350426" y="2402593"/>
          <a:ext cx="2336174" cy="163532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smtClean="0"/>
            <a:t>Le linee guida</a:t>
          </a:r>
          <a:endParaRPr lang="it-IT" sz="1600" kern="1200" dirty="0"/>
        </a:p>
      </dsp:txBody>
      <dsp:txXfrm rot="5400000">
        <a:off x="-350426" y="2402593"/>
        <a:ext cx="2336174" cy="1635322"/>
      </dsp:txXfrm>
    </dsp:sp>
    <dsp:sp modelId="{EE2D2C34-4379-420D-BDE1-663C6F14EAF9}">
      <dsp:nvSpPr>
        <dsp:cNvPr id="0" name=""/>
        <dsp:cNvSpPr/>
      </dsp:nvSpPr>
      <dsp:spPr>
        <a:xfrm rot="5400000">
          <a:off x="4173204" y="-485714"/>
          <a:ext cx="1518513" cy="659427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it-IT" sz="1900" kern="1200" smtClean="0"/>
            <a:t>Indicano il livello essenziale  di quanto richiesto alle varie istituzioni</a:t>
          </a:r>
          <a:endParaRPr lang="it-IT" sz="1900" kern="1200" dirty="0"/>
        </a:p>
        <a:p>
          <a:pPr marL="171450" lvl="1" indent="-171450" algn="l" defTabSz="844550">
            <a:lnSpc>
              <a:spcPct val="90000"/>
            </a:lnSpc>
            <a:spcBef>
              <a:spcPct val="0"/>
            </a:spcBef>
            <a:spcAft>
              <a:spcPct val="15000"/>
            </a:spcAft>
            <a:buChar char="••"/>
          </a:pPr>
          <a:r>
            <a:rPr lang="it-IT" sz="1900" kern="1200" dirty="0" smtClean="0"/>
            <a:t>Istruiscono sul tema DSA, sulla didattica e sugli strumenti</a:t>
          </a:r>
          <a:endParaRPr lang="it-IT" sz="1900" kern="1200" dirty="0"/>
        </a:p>
        <a:p>
          <a:pPr marL="171450" lvl="1" indent="-171450" algn="l" defTabSz="844550">
            <a:lnSpc>
              <a:spcPct val="90000"/>
            </a:lnSpc>
            <a:spcBef>
              <a:spcPct val="0"/>
            </a:spcBef>
            <a:spcAft>
              <a:spcPct val="15000"/>
            </a:spcAft>
            <a:buChar char="••"/>
          </a:pPr>
          <a:r>
            <a:rPr lang="it-IT" sz="1900" kern="1200" dirty="0" smtClean="0"/>
            <a:t>Definiscono i compiti dei diversi operatori</a:t>
          </a:r>
          <a:endParaRPr lang="it-IT" sz="1900" kern="1200" dirty="0"/>
        </a:p>
      </dsp:txBody>
      <dsp:txXfrm rot="5400000">
        <a:off x="4173204" y="-485714"/>
        <a:ext cx="1518513" cy="659427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4777D0-084A-4FB2-9454-468F0C9120EC}">
      <dsp:nvSpPr>
        <dsp:cNvPr id="0" name=""/>
        <dsp:cNvSpPr/>
      </dsp:nvSpPr>
      <dsp:spPr>
        <a:xfrm>
          <a:off x="1873995" y="292287"/>
          <a:ext cx="2220358" cy="2220358"/>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it-IT" sz="1800" kern="1200" dirty="0" smtClean="0"/>
            <a:t>Dislessia (Lettura)</a:t>
          </a:r>
          <a:endParaRPr lang="it-IT" sz="1800" kern="1200" dirty="0"/>
        </a:p>
      </dsp:txBody>
      <dsp:txXfrm>
        <a:off x="1873995" y="292287"/>
        <a:ext cx="2220358" cy="2220358"/>
      </dsp:txXfrm>
    </dsp:sp>
    <dsp:sp modelId="{88A01DC5-76CA-4ED4-BC4B-F7D6B2C9B59A}">
      <dsp:nvSpPr>
        <dsp:cNvPr id="0" name=""/>
        <dsp:cNvSpPr/>
      </dsp:nvSpPr>
      <dsp:spPr>
        <a:xfrm rot="5400000">
          <a:off x="4196910" y="292287"/>
          <a:ext cx="2220358" cy="2220358"/>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it-IT" sz="1800" kern="1200" dirty="0" err="1" smtClean="0"/>
            <a:t>Disortografia</a:t>
          </a:r>
          <a:r>
            <a:rPr lang="it-IT" sz="1800" kern="1200" dirty="0" smtClean="0"/>
            <a:t> (Scrittura)</a:t>
          </a:r>
          <a:endParaRPr lang="it-IT" sz="1800" kern="1200" dirty="0"/>
        </a:p>
      </dsp:txBody>
      <dsp:txXfrm rot="5400000">
        <a:off x="4196910" y="292287"/>
        <a:ext cx="2220358" cy="2220358"/>
      </dsp:txXfrm>
    </dsp:sp>
    <dsp:sp modelId="{01DA9059-EEC2-49B6-B962-E6AF5F4EFB47}">
      <dsp:nvSpPr>
        <dsp:cNvPr id="0" name=""/>
        <dsp:cNvSpPr/>
      </dsp:nvSpPr>
      <dsp:spPr>
        <a:xfrm rot="10800000">
          <a:off x="4196910" y="2615202"/>
          <a:ext cx="2220358" cy="2220358"/>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it-IT" sz="1800" kern="1200" dirty="0" smtClean="0"/>
            <a:t>Disgrafia (Scrittura)</a:t>
          </a:r>
          <a:endParaRPr lang="it-IT" sz="1800" kern="1200" dirty="0"/>
        </a:p>
      </dsp:txBody>
      <dsp:txXfrm rot="10800000">
        <a:off x="4196910" y="2615202"/>
        <a:ext cx="2220358" cy="2220358"/>
      </dsp:txXfrm>
    </dsp:sp>
    <dsp:sp modelId="{2AE1CD8B-119B-45D7-9B56-6C8D2F27104C}">
      <dsp:nvSpPr>
        <dsp:cNvPr id="0" name=""/>
        <dsp:cNvSpPr/>
      </dsp:nvSpPr>
      <dsp:spPr>
        <a:xfrm rot="16200000">
          <a:off x="1873995" y="2615202"/>
          <a:ext cx="2220358" cy="2220358"/>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it-IT" sz="1800" kern="1200" dirty="0" err="1" smtClean="0"/>
            <a:t>Discalculia</a:t>
          </a:r>
          <a:r>
            <a:rPr lang="it-IT" sz="1800" kern="1200" dirty="0" smtClean="0"/>
            <a:t> (Calcolo)</a:t>
          </a:r>
          <a:endParaRPr lang="it-IT" sz="1800" kern="1200" dirty="0"/>
        </a:p>
      </dsp:txBody>
      <dsp:txXfrm rot="16200000">
        <a:off x="1873995" y="2615202"/>
        <a:ext cx="2220358" cy="2220358"/>
      </dsp:txXfrm>
    </dsp:sp>
    <dsp:sp modelId="{F2128133-5398-49A6-BD2D-E491F4046E36}">
      <dsp:nvSpPr>
        <dsp:cNvPr id="0" name=""/>
        <dsp:cNvSpPr/>
      </dsp:nvSpPr>
      <dsp:spPr>
        <a:xfrm>
          <a:off x="3762325" y="2102417"/>
          <a:ext cx="766613" cy="666620"/>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024A21-2953-448E-B7A5-0CF1E44A413C}">
      <dsp:nvSpPr>
        <dsp:cNvPr id="0" name=""/>
        <dsp:cNvSpPr/>
      </dsp:nvSpPr>
      <dsp:spPr>
        <a:xfrm rot="10800000">
          <a:off x="3762325" y="2358810"/>
          <a:ext cx="766613" cy="666620"/>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C8EE3C-D1B5-4399-BF93-55DF42E8B46B}">
      <dsp:nvSpPr>
        <dsp:cNvPr id="0" name=""/>
        <dsp:cNvSpPr/>
      </dsp:nvSpPr>
      <dsp:spPr>
        <a:xfrm>
          <a:off x="4019163" y="1853533"/>
          <a:ext cx="3156019" cy="500659"/>
        </a:xfrm>
        <a:custGeom>
          <a:avLst/>
          <a:gdLst/>
          <a:ahLst/>
          <a:cxnLst/>
          <a:rect l="0" t="0" r="0" b="0"/>
          <a:pathLst>
            <a:path>
              <a:moveTo>
                <a:pt x="0" y="0"/>
              </a:moveTo>
              <a:lnTo>
                <a:pt x="0" y="341184"/>
              </a:lnTo>
              <a:lnTo>
                <a:pt x="3156019" y="341184"/>
              </a:lnTo>
              <a:lnTo>
                <a:pt x="3156019"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FBEA71-09D9-4233-B300-2640AC727361}">
      <dsp:nvSpPr>
        <dsp:cNvPr id="0" name=""/>
        <dsp:cNvSpPr/>
      </dsp:nvSpPr>
      <dsp:spPr>
        <a:xfrm>
          <a:off x="4019163" y="1853533"/>
          <a:ext cx="1052006" cy="500659"/>
        </a:xfrm>
        <a:custGeom>
          <a:avLst/>
          <a:gdLst/>
          <a:ahLst/>
          <a:cxnLst/>
          <a:rect l="0" t="0" r="0" b="0"/>
          <a:pathLst>
            <a:path>
              <a:moveTo>
                <a:pt x="0" y="0"/>
              </a:moveTo>
              <a:lnTo>
                <a:pt x="0" y="341184"/>
              </a:lnTo>
              <a:lnTo>
                <a:pt x="1052006" y="341184"/>
              </a:lnTo>
              <a:lnTo>
                <a:pt x="1052006"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71B383-2641-4022-BC9A-55EEC5607CC6}">
      <dsp:nvSpPr>
        <dsp:cNvPr id="0" name=""/>
        <dsp:cNvSpPr/>
      </dsp:nvSpPr>
      <dsp:spPr>
        <a:xfrm>
          <a:off x="2967156" y="1853533"/>
          <a:ext cx="1052006" cy="500659"/>
        </a:xfrm>
        <a:custGeom>
          <a:avLst/>
          <a:gdLst/>
          <a:ahLst/>
          <a:cxnLst/>
          <a:rect l="0" t="0" r="0" b="0"/>
          <a:pathLst>
            <a:path>
              <a:moveTo>
                <a:pt x="1052006" y="0"/>
              </a:moveTo>
              <a:lnTo>
                <a:pt x="1052006" y="341184"/>
              </a:lnTo>
              <a:lnTo>
                <a:pt x="0" y="341184"/>
              </a:lnTo>
              <a:lnTo>
                <a:pt x="0"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5B1A6F-19FA-46D0-B811-0F0376B175D0}">
      <dsp:nvSpPr>
        <dsp:cNvPr id="0" name=""/>
        <dsp:cNvSpPr/>
      </dsp:nvSpPr>
      <dsp:spPr>
        <a:xfrm>
          <a:off x="863143" y="1853533"/>
          <a:ext cx="3156019" cy="500659"/>
        </a:xfrm>
        <a:custGeom>
          <a:avLst/>
          <a:gdLst/>
          <a:ahLst/>
          <a:cxnLst/>
          <a:rect l="0" t="0" r="0" b="0"/>
          <a:pathLst>
            <a:path>
              <a:moveTo>
                <a:pt x="3156019" y="0"/>
              </a:moveTo>
              <a:lnTo>
                <a:pt x="3156019" y="341184"/>
              </a:lnTo>
              <a:lnTo>
                <a:pt x="0" y="341184"/>
              </a:lnTo>
              <a:lnTo>
                <a:pt x="0" y="5006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F1F577-5E7B-449E-A81F-8AD4F9D1D2DB}">
      <dsp:nvSpPr>
        <dsp:cNvPr id="0" name=""/>
        <dsp:cNvSpPr/>
      </dsp:nvSpPr>
      <dsp:spPr>
        <a:xfrm>
          <a:off x="3158430" y="760403"/>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45B5CA-7AFB-43D9-B208-0FB4992DE507}">
      <dsp:nvSpPr>
        <dsp:cNvPr id="0" name=""/>
        <dsp:cNvSpPr/>
      </dsp:nvSpPr>
      <dsp:spPr>
        <a:xfrm>
          <a:off x="3349704" y="942113"/>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smtClean="0"/>
            <a:t>Avviene con l’osservazione</a:t>
          </a:r>
          <a:endParaRPr lang="it-IT" sz="1400" kern="1200" dirty="0"/>
        </a:p>
      </dsp:txBody>
      <dsp:txXfrm>
        <a:off x="3349704" y="942113"/>
        <a:ext cx="1721465" cy="1093130"/>
      </dsp:txXfrm>
    </dsp:sp>
    <dsp:sp modelId="{F053C3A8-01DD-43D2-914D-861F0A6A379C}">
      <dsp:nvSpPr>
        <dsp:cNvPr id="0" name=""/>
        <dsp:cNvSpPr/>
      </dsp:nvSpPr>
      <dsp:spPr>
        <a:xfrm>
          <a:off x="2411" y="2354193"/>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45AAEB-DECB-4FD7-A814-29B64CDCA164}">
      <dsp:nvSpPr>
        <dsp:cNvPr id="0" name=""/>
        <dsp:cNvSpPr/>
      </dsp:nvSpPr>
      <dsp:spPr>
        <a:xfrm>
          <a:off x="193684" y="2535903"/>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smtClean="0"/>
            <a:t>Del tipo di lettura (sillabica e lenta)</a:t>
          </a:r>
          <a:endParaRPr lang="it-IT" sz="1400" kern="1200" dirty="0"/>
        </a:p>
      </dsp:txBody>
      <dsp:txXfrm>
        <a:off x="193684" y="2535903"/>
        <a:ext cx="1721465" cy="1093130"/>
      </dsp:txXfrm>
    </dsp:sp>
    <dsp:sp modelId="{C0C4C1B4-AE9D-4D53-B248-27025CF0212C}">
      <dsp:nvSpPr>
        <dsp:cNvPr id="0" name=""/>
        <dsp:cNvSpPr/>
      </dsp:nvSpPr>
      <dsp:spPr>
        <a:xfrm>
          <a:off x="2106423" y="2354193"/>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6870AC-26DE-4F08-B3E7-B293AA613653}">
      <dsp:nvSpPr>
        <dsp:cNvPr id="0" name=""/>
        <dsp:cNvSpPr/>
      </dsp:nvSpPr>
      <dsp:spPr>
        <a:xfrm>
          <a:off x="2297697" y="2535903"/>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smtClean="0"/>
            <a:t>Del tipo di errore </a:t>
          </a:r>
        </a:p>
      </dsp:txBody>
      <dsp:txXfrm>
        <a:off x="2297697" y="2535903"/>
        <a:ext cx="1721465" cy="1093130"/>
      </dsp:txXfrm>
    </dsp:sp>
    <dsp:sp modelId="{19753C51-2891-4D6E-A318-C62601F00F9F}">
      <dsp:nvSpPr>
        <dsp:cNvPr id="0" name=""/>
        <dsp:cNvSpPr/>
      </dsp:nvSpPr>
      <dsp:spPr>
        <a:xfrm>
          <a:off x="4210436" y="2354193"/>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3562DD-6191-47E2-875C-518CAA0203A4}">
      <dsp:nvSpPr>
        <dsp:cNvPr id="0" name=""/>
        <dsp:cNvSpPr/>
      </dsp:nvSpPr>
      <dsp:spPr>
        <a:xfrm>
          <a:off x="4401710" y="2535903"/>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smtClean="0"/>
            <a:t>Del comportamento (stanchezza eccessiva, </a:t>
          </a:r>
          <a:r>
            <a:rPr lang="it-IT" sz="1400" kern="1200" dirty="0" err="1" smtClean="0"/>
            <a:t>distrazione…</a:t>
          </a:r>
          <a:r>
            <a:rPr lang="it-IT" sz="1400" kern="1200" dirty="0" smtClean="0"/>
            <a:t>)</a:t>
          </a:r>
        </a:p>
      </dsp:txBody>
      <dsp:txXfrm>
        <a:off x="4401710" y="2535903"/>
        <a:ext cx="1721465" cy="1093130"/>
      </dsp:txXfrm>
    </dsp:sp>
    <dsp:sp modelId="{695EAB4F-836D-4B50-B890-4FFDE00CE144}">
      <dsp:nvSpPr>
        <dsp:cNvPr id="0" name=""/>
        <dsp:cNvSpPr/>
      </dsp:nvSpPr>
      <dsp:spPr>
        <a:xfrm>
          <a:off x="6314449" y="2354193"/>
          <a:ext cx="1721465" cy="10931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763597-C675-4B3A-91A8-CC33C62EF8FF}">
      <dsp:nvSpPr>
        <dsp:cNvPr id="0" name=""/>
        <dsp:cNvSpPr/>
      </dsp:nvSpPr>
      <dsp:spPr>
        <a:xfrm>
          <a:off x="6505723" y="2535903"/>
          <a:ext cx="1721465" cy="10931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kern="1200" dirty="0" smtClean="0"/>
            <a:t>Dello  stile di apprendimento</a:t>
          </a:r>
        </a:p>
      </dsp:txBody>
      <dsp:txXfrm>
        <a:off x="6505723" y="2535903"/>
        <a:ext cx="1721465" cy="109313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5C16D5D-23BC-41DD-AFC4-AD8D6B289413}">
      <dsp:nvSpPr>
        <dsp:cNvPr id="0" name=""/>
        <dsp:cNvSpPr/>
      </dsp:nvSpPr>
      <dsp:spPr>
        <a:xfrm>
          <a:off x="3291839" y="535"/>
          <a:ext cx="4937760" cy="208969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it-IT" sz="1500" kern="1200" dirty="0" smtClean="0"/>
            <a:t>Rivolta al singolo alunno o gruppo</a:t>
          </a:r>
          <a:endParaRPr lang="it-IT" sz="1500" kern="1200" dirty="0"/>
        </a:p>
        <a:p>
          <a:pPr marL="114300" lvl="1" indent="-114300" algn="l" defTabSz="666750">
            <a:lnSpc>
              <a:spcPct val="90000"/>
            </a:lnSpc>
            <a:spcBef>
              <a:spcPct val="0"/>
            </a:spcBef>
            <a:spcAft>
              <a:spcPct val="15000"/>
            </a:spcAft>
            <a:buChar char="••"/>
          </a:pPr>
          <a:r>
            <a:rPr lang="it-IT" sz="1500" kern="1200" dirty="0" smtClean="0"/>
            <a:t>Condivide gli obiettivi comuni fondamentali del curricolo con la classe</a:t>
          </a:r>
          <a:endParaRPr lang="it-IT" sz="1500" kern="1200" dirty="0"/>
        </a:p>
        <a:p>
          <a:pPr marL="114300" lvl="1" indent="-114300" algn="l" defTabSz="666750">
            <a:lnSpc>
              <a:spcPct val="90000"/>
            </a:lnSpc>
            <a:spcBef>
              <a:spcPct val="0"/>
            </a:spcBef>
            <a:spcAft>
              <a:spcPct val="15000"/>
            </a:spcAft>
            <a:buChar char="••"/>
          </a:pPr>
          <a:r>
            <a:rPr lang="it-IT" sz="1500" kern="1200" dirty="0" smtClean="0"/>
            <a:t>Utilizza strategie didattiche specifiche</a:t>
          </a:r>
          <a:endParaRPr lang="it-IT" sz="1500" kern="1200" dirty="0"/>
        </a:p>
      </dsp:txBody>
      <dsp:txXfrm>
        <a:off x="3291839" y="535"/>
        <a:ext cx="4937760" cy="2089697"/>
      </dsp:txXfrm>
    </dsp:sp>
    <dsp:sp modelId="{016E9440-3278-4330-9AB6-88DDDE60B0A6}">
      <dsp:nvSpPr>
        <dsp:cNvPr id="0" name=""/>
        <dsp:cNvSpPr/>
      </dsp:nvSpPr>
      <dsp:spPr>
        <a:xfrm>
          <a:off x="0" y="535"/>
          <a:ext cx="3291840" cy="20896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it-IT" sz="3000" kern="1200" dirty="0" smtClean="0"/>
            <a:t>Individualizzata</a:t>
          </a:r>
          <a:endParaRPr lang="it-IT" sz="3000" kern="1200" dirty="0"/>
        </a:p>
      </dsp:txBody>
      <dsp:txXfrm>
        <a:off x="0" y="535"/>
        <a:ext cx="3291840" cy="2089697"/>
      </dsp:txXfrm>
    </dsp:sp>
    <dsp:sp modelId="{38143B00-1F05-4833-88E6-52C0A326D3AB}">
      <dsp:nvSpPr>
        <dsp:cNvPr id="0" name=""/>
        <dsp:cNvSpPr/>
      </dsp:nvSpPr>
      <dsp:spPr>
        <a:xfrm>
          <a:off x="3291839" y="2299203"/>
          <a:ext cx="4937760" cy="2089697"/>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it-IT" sz="1500" kern="1200" dirty="0" smtClean="0"/>
            <a:t>E’ personale dell’alunno</a:t>
          </a:r>
          <a:endParaRPr lang="it-IT" sz="1500" kern="1200" dirty="0"/>
        </a:p>
        <a:p>
          <a:pPr marL="114300" lvl="1" indent="-114300" algn="l" defTabSz="666750">
            <a:lnSpc>
              <a:spcPct val="90000"/>
            </a:lnSpc>
            <a:spcBef>
              <a:spcPct val="0"/>
            </a:spcBef>
            <a:spcAft>
              <a:spcPct val="15000"/>
            </a:spcAft>
            <a:buChar char="••"/>
          </a:pPr>
          <a:r>
            <a:rPr lang="it-IT" sz="1500" kern="1200" dirty="0" smtClean="0"/>
            <a:t>Può prevedere il raggiungimento di obiettivi diversi</a:t>
          </a:r>
          <a:endParaRPr lang="it-IT" sz="1500" kern="1200" dirty="0"/>
        </a:p>
        <a:p>
          <a:pPr marL="114300" lvl="1" indent="-114300" algn="l" defTabSz="666750">
            <a:lnSpc>
              <a:spcPct val="90000"/>
            </a:lnSpc>
            <a:spcBef>
              <a:spcPct val="0"/>
            </a:spcBef>
            <a:spcAft>
              <a:spcPct val="15000"/>
            </a:spcAft>
            <a:buChar char="••"/>
          </a:pPr>
          <a:r>
            <a:rPr lang="it-IT" sz="1500" kern="1200" dirty="0" smtClean="0"/>
            <a:t>Sviluppa le potenzialità particolari del discente</a:t>
          </a:r>
          <a:endParaRPr lang="it-IT" sz="1500" kern="1200" dirty="0"/>
        </a:p>
        <a:p>
          <a:pPr marL="114300" lvl="1" indent="-114300" algn="l" defTabSz="666750">
            <a:lnSpc>
              <a:spcPct val="90000"/>
            </a:lnSpc>
            <a:spcBef>
              <a:spcPct val="0"/>
            </a:spcBef>
            <a:spcAft>
              <a:spcPct val="15000"/>
            </a:spcAft>
            <a:buChar char="••"/>
          </a:pPr>
          <a:r>
            <a:rPr lang="it-IT" sz="1500" kern="1200" dirty="0" smtClean="0"/>
            <a:t>Può prevedere la deroga a prestazioni normalmente richieste (misure </a:t>
          </a:r>
          <a:r>
            <a:rPr lang="it-IT" sz="1500" kern="1200" dirty="0" err="1" smtClean="0"/>
            <a:t>dispensative</a:t>
          </a:r>
          <a:r>
            <a:rPr lang="it-IT" sz="1500" kern="1200" dirty="0" smtClean="0"/>
            <a:t>)</a:t>
          </a:r>
          <a:endParaRPr lang="it-IT" sz="1500" kern="1200" dirty="0"/>
        </a:p>
      </dsp:txBody>
      <dsp:txXfrm>
        <a:off x="3291839" y="2299203"/>
        <a:ext cx="4937760" cy="2089697"/>
      </dsp:txXfrm>
    </dsp:sp>
    <dsp:sp modelId="{D4116645-8B8E-4E4D-9D91-FCA9CAC88F69}">
      <dsp:nvSpPr>
        <dsp:cNvPr id="0" name=""/>
        <dsp:cNvSpPr/>
      </dsp:nvSpPr>
      <dsp:spPr>
        <a:xfrm>
          <a:off x="0" y="2299203"/>
          <a:ext cx="3291840" cy="208969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it-IT" sz="3000" kern="1200" dirty="0" smtClean="0"/>
            <a:t>Personalizzata</a:t>
          </a:r>
          <a:endParaRPr lang="it-IT" sz="3000" kern="1200" dirty="0"/>
        </a:p>
      </dsp:txBody>
      <dsp:txXfrm>
        <a:off x="0" y="2299203"/>
        <a:ext cx="3291840" cy="2089697"/>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E5AD3E4-8BC2-4760-AAB1-AC3BEB36A3B6}">
      <dsp:nvSpPr>
        <dsp:cNvPr id="0" name=""/>
        <dsp:cNvSpPr/>
      </dsp:nvSpPr>
      <dsp:spPr>
        <a:xfrm>
          <a:off x="3301479" y="0"/>
          <a:ext cx="4928120" cy="2247357"/>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endParaRPr lang="it-IT" sz="2000" kern="1200" dirty="0"/>
        </a:p>
        <a:p>
          <a:pPr marL="228600" lvl="1" indent="-228600" algn="l" defTabSz="889000">
            <a:lnSpc>
              <a:spcPct val="90000"/>
            </a:lnSpc>
            <a:spcBef>
              <a:spcPct val="0"/>
            </a:spcBef>
            <a:spcAft>
              <a:spcPct val="15000"/>
            </a:spcAft>
            <a:buChar char="••"/>
          </a:pPr>
          <a:r>
            <a:rPr lang="it-IT" sz="2000" kern="1200" dirty="0" smtClean="0"/>
            <a:t>Consiste nell’abilità di recupero individuale in classe o in momenti ad essa dedicata con l’uso degli strumenti compensativi previsti</a:t>
          </a:r>
          <a:endParaRPr lang="it-IT" sz="2000" kern="1200" dirty="0"/>
        </a:p>
      </dsp:txBody>
      <dsp:txXfrm>
        <a:off x="3301479" y="0"/>
        <a:ext cx="4928120" cy="2247357"/>
      </dsp:txXfrm>
    </dsp:sp>
    <dsp:sp modelId="{3A697A87-D4EC-4B69-8923-A0ECFB340A96}">
      <dsp:nvSpPr>
        <dsp:cNvPr id="0" name=""/>
        <dsp:cNvSpPr/>
      </dsp:nvSpPr>
      <dsp:spPr>
        <a:xfrm>
          <a:off x="8032" y="276673"/>
          <a:ext cx="3285413" cy="1696721"/>
        </a:xfrm>
        <a:prstGeom prst="roundRect">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it-IT" sz="2500" kern="1200" dirty="0" smtClean="0"/>
            <a:t>Individualizzata</a:t>
          </a:r>
          <a:endParaRPr lang="it-IT" sz="2500" kern="1200" dirty="0"/>
        </a:p>
      </dsp:txBody>
      <dsp:txXfrm>
        <a:off x="8032" y="276673"/>
        <a:ext cx="3285413" cy="1696721"/>
      </dsp:txXfrm>
    </dsp:sp>
    <dsp:sp modelId="{D170248E-0FEA-4D51-83F1-88FAB61A5DAC}">
      <dsp:nvSpPr>
        <dsp:cNvPr id="0" name=""/>
        <dsp:cNvSpPr/>
      </dsp:nvSpPr>
      <dsp:spPr>
        <a:xfrm>
          <a:off x="2486289" y="2419739"/>
          <a:ext cx="5743310" cy="3212164"/>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it-IT" sz="1800" kern="1200" dirty="0" smtClean="0"/>
            <a:t>Valorizza le qualità e i punti di forza di ciascun alunno</a:t>
          </a:r>
          <a:endParaRPr lang="it-IT" sz="1800" kern="1200" dirty="0"/>
        </a:p>
        <a:p>
          <a:pPr marL="171450" lvl="1" indent="-171450" algn="l" defTabSz="800100">
            <a:lnSpc>
              <a:spcPct val="90000"/>
            </a:lnSpc>
            <a:spcBef>
              <a:spcPct val="0"/>
            </a:spcBef>
            <a:spcAft>
              <a:spcPct val="15000"/>
            </a:spcAft>
            <a:buChar char="••"/>
          </a:pPr>
          <a:r>
            <a:rPr lang="it-IT" sz="1800" kern="1200" dirty="0" smtClean="0"/>
            <a:t>Impiega varie metodologie e strategie didattiche nel rispetto degli obiettivi generali di apprendimento</a:t>
          </a:r>
          <a:endParaRPr lang="it-IT" sz="1800" kern="1200" dirty="0"/>
        </a:p>
        <a:p>
          <a:pPr marL="171450" lvl="1" indent="-171450" algn="l" defTabSz="800100">
            <a:lnSpc>
              <a:spcPct val="90000"/>
            </a:lnSpc>
            <a:spcBef>
              <a:spcPct val="0"/>
            </a:spcBef>
            <a:spcAft>
              <a:spcPct val="15000"/>
            </a:spcAft>
            <a:buChar char="••"/>
          </a:pPr>
          <a:r>
            <a:rPr lang="it-IT" sz="1800" kern="1200" dirty="0" smtClean="0"/>
            <a:t>Usa mediatori didattici (Schemi, mappe..)</a:t>
          </a:r>
          <a:endParaRPr lang="it-IT" sz="1800" kern="1200" dirty="0"/>
        </a:p>
        <a:p>
          <a:pPr marL="171450" lvl="1" indent="-171450" algn="l" defTabSz="800100">
            <a:lnSpc>
              <a:spcPct val="90000"/>
            </a:lnSpc>
            <a:spcBef>
              <a:spcPct val="0"/>
            </a:spcBef>
            <a:spcAft>
              <a:spcPct val="15000"/>
            </a:spcAft>
            <a:buChar char="••"/>
          </a:pPr>
          <a:r>
            <a:rPr lang="it-IT" sz="1800" kern="1200" dirty="0" smtClean="0"/>
            <a:t>È attenta agli stili di apprendimento</a:t>
          </a:r>
          <a:endParaRPr lang="it-IT" sz="1800" kern="1200" dirty="0"/>
        </a:p>
        <a:p>
          <a:pPr marL="171450" lvl="1" indent="-171450" algn="l" defTabSz="800100">
            <a:lnSpc>
              <a:spcPct val="90000"/>
            </a:lnSpc>
            <a:spcBef>
              <a:spcPct val="0"/>
            </a:spcBef>
            <a:spcAft>
              <a:spcPct val="15000"/>
            </a:spcAft>
            <a:buChar char="••"/>
          </a:pPr>
          <a:r>
            <a:rPr lang="it-IT" sz="1800" kern="1200" dirty="0" smtClean="0"/>
            <a:t>Calibra gli interventi in base ai livelli raggiunti</a:t>
          </a:r>
          <a:endParaRPr lang="it-IT" sz="1500" kern="1200" dirty="0"/>
        </a:p>
      </dsp:txBody>
      <dsp:txXfrm>
        <a:off x="2486289" y="2419739"/>
        <a:ext cx="5743310" cy="3212164"/>
      </dsp:txXfrm>
    </dsp:sp>
    <dsp:sp modelId="{6C559ACE-800A-4556-8766-745B12AA57CE}">
      <dsp:nvSpPr>
        <dsp:cNvPr id="0" name=""/>
        <dsp:cNvSpPr/>
      </dsp:nvSpPr>
      <dsp:spPr>
        <a:xfrm>
          <a:off x="3882" y="2988669"/>
          <a:ext cx="2478524" cy="2071594"/>
        </a:xfrm>
        <a:prstGeom prst="roundRect">
          <a:avLst/>
        </a:prstGeom>
        <a:gradFill rotWithShape="0">
          <a:gsLst>
            <a:gs pos="20000">
              <a:schemeClr val="accent1">
                <a:hueOff val="0"/>
                <a:satOff val="0"/>
                <a:lumOff val="0"/>
                <a:alphaOff val="0"/>
                <a:tint val="9000"/>
              </a:schemeClr>
            </a:gs>
            <a:gs pos="100000">
              <a:schemeClr val="accent1">
                <a:hueOff val="0"/>
                <a:satOff val="0"/>
                <a:lumOff val="0"/>
                <a:alphaOff val="0"/>
                <a:tint val="70000"/>
                <a:satMod val="100000"/>
              </a:schemeClr>
            </a:gs>
          </a:gsLst>
          <a:path path="circle">
            <a:fillToRect l="-15000" t="-15000" r="115000" b="115000"/>
          </a:path>
        </a:gradFill>
        <a:ln>
          <a:noFill/>
        </a:ln>
        <a:effectLst>
          <a:outerShdw blurRad="130000" dist="101600" dir="2700000" algn="tl"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it-IT" sz="2500" kern="1200" dirty="0" smtClean="0"/>
            <a:t>Personalizzata</a:t>
          </a:r>
          <a:endParaRPr lang="it-IT" sz="2500" kern="1200" dirty="0"/>
        </a:p>
      </dsp:txBody>
      <dsp:txXfrm>
        <a:off x="3882" y="2988669"/>
        <a:ext cx="2478524" cy="2071594"/>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4B077F-09B0-462C-89DC-48082C29DD0A}">
      <dsp:nvSpPr>
        <dsp:cNvPr id="0" name=""/>
        <dsp:cNvSpPr/>
      </dsp:nvSpPr>
      <dsp:spPr>
        <a:xfrm>
          <a:off x="0" y="1334858"/>
          <a:ext cx="82296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AF24DC-84F7-474A-8F32-1E4E4B75FA98}">
      <dsp:nvSpPr>
        <dsp:cNvPr id="0" name=""/>
        <dsp:cNvSpPr/>
      </dsp:nvSpPr>
      <dsp:spPr>
        <a:xfrm>
          <a:off x="411480" y="1083938"/>
          <a:ext cx="576072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55650">
            <a:lnSpc>
              <a:spcPct val="90000"/>
            </a:lnSpc>
            <a:spcBef>
              <a:spcPct val="0"/>
            </a:spcBef>
            <a:spcAft>
              <a:spcPct val="35000"/>
            </a:spcAft>
          </a:pPr>
          <a:r>
            <a:rPr lang="it-IT" sz="1700" kern="1200" dirty="0" smtClean="0"/>
            <a:t>Sintesi vocale</a:t>
          </a:r>
          <a:endParaRPr lang="it-IT" sz="1700" kern="1200" dirty="0"/>
        </a:p>
      </dsp:txBody>
      <dsp:txXfrm>
        <a:off x="411480" y="1083938"/>
        <a:ext cx="5760720" cy="501840"/>
      </dsp:txXfrm>
    </dsp:sp>
    <dsp:sp modelId="{1D4C5CA1-25D0-43D1-8703-AA080A1375B5}">
      <dsp:nvSpPr>
        <dsp:cNvPr id="0" name=""/>
        <dsp:cNvSpPr/>
      </dsp:nvSpPr>
      <dsp:spPr>
        <a:xfrm>
          <a:off x="0" y="2105978"/>
          <a:ext cx="82296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4410D1-24CE-46B6-8F45-418323E93183}">
      <dsp:nvSpPr>
        <dsp:cNvPr id="0" name=""/>
        <dsp:cNvSpPr/>
      </dsp:nvSpPr>
      <dsp:spPr>
        <a:xfrm>
          <a:off x="411480" y="1855058"/>
          <a:ext cx="576072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55650">
            <a:lnSpc>
              <a:spcPct val="90000"/>
            </a:lnSpc>
            <a:spcBef>
              <a:spcPct val="0"/>
            </a:spcBef>
            <a:spcAft>
              <a:spcPct val="35000"/>
            </a:spcAft>
          </a:pPr>
          <a:r>
            <a:rPr lang="it-IT" sz="1700" kern="1200" dirty="0" smtClean="0"/>
            <a:t>Registratore</a:t>
          </a:r>
          <a:endParaRPr lang="it-IT" sz="1700" kern="1200" dirty="0"/>
        </a:p>
      </dsp:txBody>
      <dsp:txXfrm>
        <a:off x="411480" y="1855058"/>
        <a:ext cx="5760720" cy="501840"/>
      </dsp:txXfrm>
    </dsp:sp>
    <dsp:sp modelId="{FA4F4CC0-A582-4E28-ACE3-C2D57BA2CE1C}">
      <dsp:nvSpPr>
        <dsp:cNvPr id="0" name=""/>
        <dsp:cNvSpPr/>
      </dsp:nvSpPr>
      <dsp:spPr>
        <a:xfrm>
          <a:off x="0" y="2877098"/>
          <a:ext cx="8229600"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a:lnSpc>
              <a:spcPct val="90000"/>
            </a:lnSpc>
            <a:spcBef>
              <a:spcPct val="0"/>
            </a:spcBef>
            <a:spcAft>
              <a:spcPct val="15000"/>
            </a:spcAft>
            <a:buChar char="••"/>
          </a:pPr>
          <a:endParaRPr lang="it-IT" sz="1700" kern="1200" dirty="0"/>
        </a:p>
      </dsp:txBody>
      <dsp:txXfrm>
        <a:off x="0" y="2877098"/>
        <a:ext cx="8229600" cy="428400"/>
      </dsp:txXfrm>
    </dsp:sp>
    <dsp:sp modelId="{8CEBCF26-84D6-45BE-ADA4-F2459F3FCEAC}">
      <dsp:nvSpPr>
        <dsp:cNvPr id="0" name=""/>
        <dsp:cNvSpPr/>
      </dsp:nvSpPr>
      <dsp:spPr>
        <a:xfrm>
          <a:off x="411480" y="2626178"/>
          <a:ext cx="5760720"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55650">
            <a:lnSpc>
              <a:spcPct val="90000"/>
            </a:lnSpc>
            <a:spcBef>
              <a:spcPct val="0"/>
            </a:spcBef>
            <a:spcAft>
              <a:spcPct val="35000"/>
            </a:spcAft>
          </a:pPr>
          <a:r>
            <a:rPr lang="it-IT" sz="1700" kern="1200" dirty="0" smtClean="0"/>
            <a:t> Programmi di videoscrittura con correttore automatico</a:t>
          </a:r>
          <a:endParaRPr lang="it-IT" sz="1700" kern="1200" dirty="0"/>
        </a:p>
      </dsp:txBody>
      <dsp:txXfrm>
        <a:off x="411480" y="2626178"/>
        <a:ext cx="5760720" cy="50184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896DFB9-63C7-456E-BB72-D41652625947}">
      <dsp:nvSpPr>
        <dsp:cNvPr id="0" name=""/>
        <dsp:cNvSpPr/>
      </dsp:nvSpPr>
      <dsp:spPr>
        <a:xfrm>
          <a:off x="0" y="1218218"/>
          <a:ext cx="8229600"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4CE5BB-96F1-4B99-8F41-5372E482134C}">
      <dsp:nvSpPr>
        <dsp:cNvPr id="0" name=""/>
        <dsp:cNvSpPr/>
      </dsp:nvSpPr>
      <dsp:spPr>
        <a:xfrm>
          <a:off x="411480" y="701618"/>
          <a:ext cx="5760720" cy="1033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55750">
            <a:lnSpc>
              <a:spcPct val="90000"/>
            </a:lnSpc>
            <a:spcBef>
              <a:spcPct val="0"/>
            </a:spcBef>
            <a:spcAft>
              <a:spcPct val="35000"/>
            </a:spcAft>
          </a:pPr>
          <a:r>
            <a:rPr lang="it-IT" sz="3500" kern="1200" dirty="0" smtClean="0"/>
            <a:t>Calcolatrice, MP3 e PC</a:t>
          </a:r>
          <a:endParaRPr lang="it-IT" sz="3500" kern="1200" dirty="0"/>
        </a:p>
      </dsp:txBody>
      <dsp:txXfrm>
        <a:off x="411480" y="701618"/>
        <a:ext cx="5760720" cy="1033200"/>
      </dsp:txXfrm>
    </dsp:sp>
    <dsp:sp modelId="{680A1A54-EDD0-4F23-A225-6DDD68F48CB8}">
      <dsp:nvSpPr>
        <dsp:cNvPr id="0" name=""/>
        <dsp:cNvSpPr/>
      </dsp:nvSpPr>
      <dsp:spPr>
        <a:xfrm>
          <a:off x="0" y="2805818"/>
          <a:ext cx="8229600" cy="88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F0385D-095F-449D-8922-AF3123D80972}">
      <dsp:nvSpPr>
        <dsp:cNvPr id="0" name=""/>
        <dsp:cNvSpPr/>
      </dsp:nvSpPr>
      <dsp:spPr>
        <a:xfrm>
          <a:off x="411480" y="2289218"/>
          <a:ext cx="5760720" cy="1033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55750">
            <a:lnSpc>
              <a:spcPct val="90000"/>
            </a:lnSpc>
            <a:spcBef>
              <a:spcPct val="0"/>
            </a:spcBef>
            <a:spcAft>
              <a:spcPct val="35000"/>
            </a:spcAft>
          </a:pPr>
          <a:r>
            <a:rPr lang="it-IT" sz="3500" kern="1200" dirty="0" smtClean="0"/>
            <a:t>Formulari, mappe e tabelle</a:t>
          </a:r>
          <a:endParaRPr lang="it-IT" sz="3500" kern="1200" dirty="0"/>
        </a:p>
      </dsp:txBody>
      <dsp:txXfrm>
        <a:off x="411480" y="2289218"/>
        <a:ext cx="5760720" cy="103320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0D93AA8-BDD2-4451-85F4-9206B64F4E96}">
      <dsp:nvSpPr>
        <dsp:cNvPr id="0" name=""/>
        <dsp:cNvSpPr/>
      </dsp:nvSpPr>
      <dsp:spPr>
        <a:xfrm>
          <a:off x="0" y="525578"/>
          <a:ext cx="8229600"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DE0B3C-3738-4FA6-BBCD-EE5BA7BB42EF}">
      <dsp:nvSpPr>
        <dsp:cNvPr id="0" name=""/>
        <dsp:cNvSpPr/>
      </dsp:nvSpPr>
      <dsp:spPr>
        <a:xfrm>
          <a:off x="411480" y="38498"/>
          <a:ext cx="5760720"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66850">
            <a:lnSpc>
              <a:spcPct val="90000"/>
            </a:lnSpc>
            <a:spcBef>
              <a:spcPct val="0"/>
            </a:spcBef>
            <a:spcAft>
              <a:spcPct val="35000"/>
            </a:spcAft>
          </a:pPr>
          <a:r>
            <a:rPr lang="it-IT" sz="3300" kern="1200" dirty="0" smtClean="0"/>
            <a:t>Lettura ad alta voce</a:t>
          </a:r>
          <a:endParaRPr lang="it-IT" sz="3300" kern="1200" dirty="0"/>
        </a:p>
      </dsp:txBody>
      <dsp:txXfrm>
        <a:off x="411480" y="38498"/>
        <a:ext cx="5760720" cy="974160"/>
      </dsp:txXfrm>
    </dsp:sp>
    <dsp:sp modelId="{493E78CB-D3E9-4E5E-8258-946BBB74B553}">
      <dsp:nvSpPr>
        <dsp:cNvPr id="0" name=""/>
        <dsp:cNvSpPr/>
      </dsp:nvSpPr>
      <dsp:spPr>
        <a:xfrm>
          <a:off x="0" y="2022458"/>
          <a:ext cx="8229600"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CD8977-2653-4DA4-BC9A-E524F4F3674F}">
      <dsp:nvSpPr>
        <dsp:cNvPr id="0" name=""/>
        <dsp:cNvSpPr/>
      </dsp:nvSpPr>
      <dsp:spPr>
        <a:xfrm>
          <a:off x="411480" y="1535378"/>
          <a:ext cx="5760720"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66850">
            <a:lnSpc>
              <a:spcPct val="90000"/>
            </a:lnSpc>
            <a:spcBef>
              <a:spcPct val="0"/>
            </a:spcBef>
            <a:spcAft>
              <a:spcPct val="35000"/>
            </a:spcAft>
          </a:pPr>
          <a:r>
            <a:rPr lang="it-IT" sz="3300" kern="1200" dirty="0" smtClean="0"/>
            <a:t>Tempi aggiuntivi (30%)</a:t>
          </a:r>
          <a:endParaRPr lang="it-IT" sz="3300" kern="1200" dirty="0"/>
        </a:p>
      </dsp:txBody>
      <dsp:txXfrm>
        <a:off x="411480" y="1535378"/>
        <a:ext cx="5760720" cy="974160"/>
      </dsp:txXfrm>
    </dsp:sp>
    <dsp:sp modelId="{85B0F0FD-C1FB-44E8-A3AC-6E44B8F7842C}">
      <dsp:nvSpPr>
        <dsp:cNvPr id="0" name=""/>
        <dsp:cNvSpPr/>
      </dsp:nvSpPr>
      <dsp:spPr>
        <a:xfrm>
          <a:off x="0" y="3519338"/>
          <a:ext cx="8229600"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2022B7-5E7D-4BDF-AE26-CAAEA52DB270}">
      <dsp:nvSpPr>
        <dsp:cNvPr id="0" name=""/>
        <dsp:cNvSpPr/>
      </dsp:nvSpPr>
      <dsp:spPr>
        <a:xfrm>
          <a:off x="411480" y="3032258"/>
          <a:ext cx="5760720"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66850">
            <a:lnSpc>
              <a:spcPct val="90000"/>
            </a:lnSpc>
            <a:spcBef>
              <a:spcPct val="0"/>
            </a:spcBef>
            <a:spcAft>
              <a:spcPct val="35000"/>
            </a:spcAft>
          </a:pPr>
          <a:r>
            <a:rPr lang="it-IT" sz="3300" kern="1200" dirty="0" smtClean="0"/>
            <a:t>Contenuti delle prove ridotti</a:t>
          </a:r>
          <a:endParaRPr lang="it-IT" sz="3300" kern="1200" dirty="0"/>
        </a:p>
      </dsp:txBody>
      <dsp:txXfrm>
        <a:off x="411480" y="3032258"/>
        <a:ext cx="5760720" cy="9741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4.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80784380-D942-4B0C-BAF9-14BCF61ED001}" type="datetimeFigureOut">
              <a:rPr lang="it-IT"/>
              <a:pPr>
                <a:defRPr/>
              </a:pPr>
              <a:t>15/01/2012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3CF4552-93FF-4E9C-A721-E61053DA9CDE}"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40963"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40964"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FF5108-E231-4697-8DCB-2C3D6F944A38}" type="slidenum">
              <a:rPr lang="it-IT"/>
              <a:pPr fontAlgn="base">
                <a:spcBef>
                  <a:spcPct val="0"/>
                </a:spcBef>
                <a:spcAft>
                  <a:spcPct val="0"/>
                </a:spcAft>
              </a:pPr>
              <a:t>3</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it-IT" smtClean="0"/>
              <a:t>Fare clic per modificare lo stile del titolo</a:t>
            </a:r>
            <a:endParaRPr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smtClean="0"/>
              <a:t>Fare clic per modificare lo stile del sottotitolo dello schema</a:t>
            </a:r>
            <a:endParaRPr lang="en-US"/>
          </a:p>
        </p:txBody>
      </p:sp>
      <p:sp>
        <p:nvSpPr>
          <p:cNvPr id="4" name="Segnaposto data 29"/>
          <p:cNvSpPr>
            <a:spLocks noGrp="1"/>
          </p:cNvSpPr>
          <p:nvPr>
            <p:ph type="dt" sz="half" idx="10"/>
          </p:nvPr>
        </p:nvSpPr>
        <p:spPr/>
        <p:txBody>
          <a:bodyPr/>
          <a:lstStyle>
            <a:lvl1pPr>
              <a:defRPr/>
            </a:lvl1pPr>
          </a:lstStyle>
          <a:p>
            <a:pPr>
              <a:defRPr/>
            </a:pPr>
            <a:fld id="{C8A27F30-F3F2-419B-8FF4-72858FC0F8EF}" type="datetimeFigureOut">
              <a:rPr lang="it-IT"/>
              <a:pPr>
                <a:defRPr/>
              </a:pPr>
              <a:t>15/01/2012</a:t>
            </a:fld>
            <a:endParaRPr lang="it-IT"/>
          </a:p>
        </p:txBody>
      </p:sp>
      <p:sp>
        <p:nvSpPr>
          <p:cNvPr id="5" name="Segnaposto piè di pagina 18"/>
          <p:cNvSpPr>
            <a:spLocks noGrp="1"/>
          </p:cNvSpPr>
          <p:nvPr>
            <p:ph type="ftr" sz="quarter" idx="11"/>
          </p:nvPr>
        </p:nvSpPr>
        <p:spPr/>
        <p:txBody>
          <a:bodyPr/>
          <a:lstStyle>
            <a:lvl1pPr>
              <a:defRPr/>
            </a:lvl1pPr>
          </a:lstStyle>
          <a:p>
            <a:pPr>
              <a:defRPr/>
            </a:pPr>
            <a:endParaRPr lang="it-IT"/>
          </a:p>
        </p:txBody>
      </p:sp>
      <p:sp>
        <p:nvSpPr>
          <p:cNvPr id="6" name="Segnaposto numero diapositiva 26"/>
          <p:cNvSpPr>
            <a:spLocks noGrp="1"/>
          </p:cNvSpPr>
          <p:nvPr>
            <p:ph type="sldNum" sz="quarter" idx="12"/>
          </p:nvPr>
        </p:nvSpPr>
        <p:spPr/>
        <p:txBody>
          <a:bodyPr/>
          <a:lstStyle>
            <a:lvl1pPr>
              <a:defRPr/>
            </a:lvl1pPr>
          </a:lstStyle>
          <a:p>
            <a:pPr>
              <a:defRPr/>
            </a:pPr>
            <a:fld id="{E6AC9696-C1CF-4CFF-8BFE-74DA1DE723A7}" type="slidenum">
              <a:rPr lang="it-IT"/>
              <a:pPr>
                <a:defRPr/>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F6CDD586-D8E7-4325-8773-958A06C44D8A}" type="datetimeFigureOut">
              <a:rPr lang="it-IT"/>
              <a:pPr>
                <a:defRPr/>
              </a:pPr>
              <a:t>15/01/2012</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F14DFDB1-829E-4D3D-AD01-D04208222D9B}"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2FE84121-D086-4A8B-B572-255C6E04F81E}" type="datetimeFigureOut">
              <a:rPr lang="it-IT"/>
              <a:pPr>
                <a:defRPr/>
              </a:pPr>
              <a:t>15/01/2012</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D1EE14A7-2F90-487F-8DB9-0A8C704DC698}"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9"/>
          <p:cNvSpPr>
            <a:spLocks noGrp="1"/>
          </p:cNvSpPr>
          <p:nvPr>
            <p:ph type="dt" sz="half" idx="10"/>
          </p:nvPr>
        </p:nvSpPr>
        <p:spPr/>
        <p:txBody>
          <a:bodyPr/>
          <a:lstStyle>
            <a:lvl1pPr>
              <a:defRPr/>
            </a:lvl1pPr>
          </a:lstStyle>
          <a:p>
            <a:pPr>
              <a:defRPr/>
            </a:pPr>
            <a:fld id="{EA2FCB5A-51DF-4D53-BE16-39BDA21C900C}" type="datetimeFigureOut">
              <a:rPr lang="it-IT"/>
              <a:pPr>
                <a:defRPr/>
              </a:pPr>
              <a:t>15/01/2012</a:t>
            </a:fld>
            <a:endParaRPr lang="it-IT"/>
          </a:p>
        </p:txBody>
      </p:sp>
      <p:sp>
        <p:nvSpPr>
          <p:cNvPr id="5" name="Segnaposto piè di pagina 21"/>
          <p:cNvSpPr>
            <a:spLocks noGrp="1"/>
          </p:cNvSpPr>
          <p:nvPr>
            <p:ph type="ftr" sz="quarter" idx="11"/>
          </p:nvPr>
        </p:nvSpPr>
        <p:spPr/>
        <p:txBody>
          <a:bodyPr/>
          <a:lstStyle>
            <a:lvl1pPr>
              <a:defRPr/>
            </a:lvl1pPr>
          </a:lstStyle>
          <a:p>
            <a:pPr>
              <a:defRPr/>
            </a:pPr>
            <a:endParaRPr lang="it-IT"/>
          </a:p>
        </p:txBody>
      </p:sp>
      <p:sp>
        <p:nvSpPr>
          <p:cNvPr id="6" name="Segnaposto numero diapositiva 17"/>
          <p:cNvSpPr>
            <a:spLocks noGrp="1"/>
          </p:cNvSpPr>
          <p:nvPr>
            <p:ph type="sldNum" sz="quarter" idx="12"/>
          </p:nvPr>
        </p:nvSpPr>
        <p:spPr/>
        <p:txBody>
          <a:bodyPr/>
          <a:lstStyle>
            <a:lvl1pPr>
              <a:defRPr/>
            </a:lvl1pPr>
          </a:lstStyle>
          <a:p>
            <a:pPr>
              <a:defRPr/>
            </a:pPr>
            <a:fld id="{DEB65348-BE3C-47C5-82C8-E713F9B503D9}"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520FF0EA-370E-4C31-B9D7-41B5275097AD}" type="datetimeFigureOut">
              <a:rPr lang="it-IT"/>
              <a:pPr>
                <a:defRPr/>
              </a:pPr>
              <a:t>15/01/2012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FB1C175-4CCC-4717-927E-B753FE165FDC}" type="slidenum">
              <a:rPr lang="it-IT"/>
              <a:pPr>
                <a:defRPr/>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9"/>
          <p:cNvSpPr>
            <a:spLocks noGrp="1"/>
          </p:cNvSpPr>
          <p:nvPr>
            <p:ph type="dt" sz="half" idx="10"/>
          </p:nvPr>
        </p:nvSpPr>
        <p:spPr/>
        <p:txBody>
          <a:bodyPr/>
          <a:lstStyle>
            <a:lvl1pPr>
              <a:defRPr/>
            </a:lvl1pPr>
          </a:lstStyle>
          <a:p>
            <a:pPr>
              <a:defRPr/>
            </a:pPr>
            <a:fld id="{7291438E-E5F2-4688-8E16-796ECDB6A3F1}" type="datetimeFigureOut">
              <a:rPr lang="it-IT"/>
              <a:pPr>
                <a:defRPr/>
              </a:pPr>
              <a:t>15/01/2012</a:t>
            </a:fld>
            <a:endParaRPr lang="it-IT"/>
          </a:p>
        </p:txBody>
      </p:sp>
      <p:sp>
        <p:nvSpPr>
          <p:cNvPr id="6" name="Segnaposto piè di pagina 21"/>
          <p:cNvSpPr>
            <a:spLocks noGrp="1"/>
          </p:cNvSpPr>
          <p:nvPr>
            <p:ph type="ftr" sz="quarter" idx="11"/>
          </p:nvPr>
        </p:nvSpPr>
        <p:spPr/>
        <p:txBody>
          <a:bodyPr/>
          <a:lstStyle>
            <a:lvl1pPr>
              <a:defRPr/>
            </a:lvl1pPr>
          </a:lstStyle>
          <a:p>
            <a:pPr>
              <a:defRPr/>
            </a:pPr>
            <a:endParaRPr lang="it-IT"/>
          </a:p>
        </p:txBody>
      </p:sp>
      <p:sp>
        <p:nvSpPr>
          <p:cNvPr id="7" name="Segnaposto numero diapositiva 17"/>
          <p:cNvSpPr>
            <a:spLocks noGrp="1"/>
          </p:cNvSpPr>
          <p:nvPr>
            <p:ph type="sldNum" sz="quarter" idx="12"/>
          </p:nvPr>
        </p:nvSpPr>
        <p:spPr/>
        <p:txBody>
          <a:bodyPr/>
          <a:lstStyle>
            <a:lvl1pPr>
              <a:defRPr/>
            </a:lvl1pPr>
          </a:lstStyle>
          <a:p>
            <a:pPr>
              <a:defRPr/>
            </a:pPr>
            <a:fld id="{D842845F-6A74-4EB8-9A5A-652BF22F544C}"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9"/>
          <p:cNvSpPr>
            <a:spLocks noGrp="1"/>
          </p:cNvSpPr>
          <p:nvPr>
            <p:ph type="dt" sz="half" idx="10"/>
          </p:nvPr>
        </p:nvSpPr>
        <p:spPr/>
        <p:txBody>
          <a:bodyPr/>
          <a:lstStyle>
            <a:lvl1pPr>
              <a:defRPr/>
            </a:lvl1pPr>
          </a:lstStyle>
          <a:p>
            <a:pPr>
              <a:defRPr/>
            </a:pPr>
            <a:fld id="{693451E9-2732-4655-925C-AD9BBAB68B09}" type="datetimeFigureOut">
              <a:rPr lang="it-IT"/>
              <a:pPr>
                <a:defRPr/>
              </a:pPr>
              <a:t>15/01/2012</a:t>
            </a:fld>
            <a:endParaRPr lang="it-IT"/>
          </a:p>
        </p:txBody>
      </p:sp>
      <p:sp>
        <p:nvSpPr>
          <p:cNvPr id="8" name="Segnaposto piè di pagina 21"/>
          <p:cNvSpPr>
            <a:spLocks noGrp="1"/>
          </p:cNvSpPr>
          <p:nvPr>
            <p:ph type="ftr" sz="quarter" idx="11"/>
          </p:nvPr>
        </p:nvSpPr>
        <p:spPr/>
        <p:txBody>
          <a:bodyPr/>
          <a:lstStyle>
            <a:lvl1pPr>
              <a:defRPr/>
            </a:lvl1pPr>
          </a:lstStyle>
          <a:p>
            <a:pPr>
              <a:defRPr/>
            </a:pPr>
            <a:endParaRPr lang="it-IT"/>
          </a:p>
        </p:txBody>
      </p:sp>
      <p:sp>
        <p:nvSpPr>
          <p:cNvPr id="9" name="Segnaposto numero diapositiva 17"/>
          <p:cNvSpPr>
            <a:spLocks noGrp="1"/>
          </p:cNvSpPr>
          <p:nvPr>
            <p:ph type="sldNum" sz="quarter" idx="12"/>
          </p:nvPr>
        </p:nvSpPr>
        <p:spPr/>
        <p:txBody>
          <a:bodyPr/>
          <a:lstStyle>
            <a:lvl1pPr>
              <a:defRPr/>
            </a:lvl1pPr>
          </a:lstStyle>
          <a:p>
            <a:pPr>
              <a:defRPr/>
            </a:pPr>
            <a:fld id="{59725A04-414F-4CB3-B5B8-EE932BB425A4}"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it-IT" smtClean="0"/>
              <a:t>Fare clic per modificare lo stile del titolo</a:t>
            </a:r>
            <a:endParaRPr lang="en-US"/>
          </a:p>
        </p:txBody>
      </p:sp>
      <p:sp>
        <p:nvSpPr>
          <p:cNvPr id="3" name="Segnaposto data 9"/>
          <p:cNvSpPr>
            <a:spLocks noGrp="1"/>
          </p:cNvSpPr>
          <p:nvPr>
            <p:ph type="dt" sz="half" idx="10"/>
          </p:nvPr>
        </p:nvSpPr>
        <p:spPr/>
        <p:txBody>
          <a:bodyPr/>
          <a:lstStyle>
            <a:lvl1pPr>
              <a:defRPr/>
            </a:lvl1pPr>
          </a:lstStyle>
          <a:p>
            <a:pPr>
              <a:defRPr/>
            </a:pPr>
            <a:fld id="{A2BD451D-2743-41D8-AE5C-630435F76075}" type="datetimeFigureOut">
              <a:rPr lang="it-IT"/>
              <a:pPr>
                <a:defRPr/>
              </a:pPr>
              <a:t>15/01/2012</a:t>
            </a:fld>
            <a:endParaRPr lang="it-IT"/>
          </a:p>
        </p:txBody>
      </p:sp>
      <p:sp>
        <p:nvSpPr>
          <p:cNvPr id="4" name="Segnaposto piè di pagina 21"/>
          <p:cNvSpPr>
            <a:spLocks noGrp="1"/>
          </p:cNvSpPr>
          <p:nvPr>
            <p:ph type="ftr" sz="quarter" idx="11"/>
          </p:nvPr>
        </p:nvSpPr>
        <p:spPr/>
        <p:txBody>
          <a:bodyPr/>
          <a:lstStyle>
            <a:lvl1pPr>
              <a:defRPr/>
            </a:lvl1pPr>
          </a:lstStyle>
          <a:p>
            <a:pPr>
              <a:defRPr/>
            </a:pPr>
            <a:endParaRPr lang="it-IT"/>
          </a:p>
        </p:txBody>
      </p:sp>
      <p:sp>
        <p:nvSpPr>
          <p:cNvPr id="5" name="Segnaposto numero diapositiva 17"/>
          <p:cNvSpPr>
            <a:spLocks noGrp="1"/>
          </p:cNvSpPr>
          <p:nvPr>
            <p:ph type="sldNum" sz="quarter" idx="12"/>
          </p:nvPr>
        </p:nvSpPr>
        <p:spPr/>
        <p:txBody>
          <a:bodyPr/>
          <a:lstStyle>
            <a:lvl1pPr>
              <a:defRPr/>
            </a:lvl1pPr>
          </a:lstStyle>
          <a:p>
            <a:pPr>
              <a:defRPr/>
            </a:pPr>
            <a:fld id="{725B271F-7ECD-4106-9536-21692942EC6B}"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9"/>
          <p:cNvSpPr>
            <a:spLocks noGrp="1"/>
          </p:cNvSpPr>
          <p:nvPr>
            <p:ph type="dt" sz="half" idx="10"/>
          </p:nvPr>
        </p:nvSpPr>
        <p:spPr/>
        <p:txBody>
          <a:bodyPr/>
          <a:lstStyle>
            <a:lvl1pPr>
              <a:defRPr/>
            </a:lvl1pPr>
          </a:lstStyle>
          <a:p>
            <a:pPr>
              <a:defRPr/>
            </a:pPr>
            <a:fld id="{0FE848B5-5E7B-4EBE-9501-FD0C4FD6BB94}" type="datetimeFigureOut">
              <a:rPr lang="it-IT"/>
              <a:pPr>
                <a:defRPr/>
              </a:pPr>
              <a:t>15/01/2012</a:t>
            </a:fld>
            <a:endParaRPr lang="it-IT"/>
          </a:p>
        </p:txBody>
      </p:sp>
      <p:sp>
        <p:nvSpPr>
          <p:cNvPr id="3" name="Segnaposto piè di pagina 21"/>
          <p:cNvSpPr>
            <a:spLocks noGrp="1"/>
          </p:cNvSpPr>
          <p:nvPr>
            <p:ph type="ftr" sz="quarter" idx="11"/>
          </p:nvPr>
        </p:nvSpPr>
        <p:spPr/>
        <p:txBody>
          <a:bodyPr/>
          <a:lstStyle>
            <a:lvl1pPr>
              <a:defRPr/>
            </a:lvl1pPr>
          </a:lstStyle>
          <a:p>
            <a:pPr>
              <a:defRPr/>
            </a:pPr>
            <a:endParaRPr lang="it-IT"/>
          </a:p>
        </p:txBody>
      </p:sp>
      <p:sp>
        <p:nvSpPr>
          <p:cNvPr id="4" name="Segnaposto numero diapositiva 17"/>
          <p:cNvSpPr>
            <a:spLocks noGrp="1"/>
          </p:cNvSpPr>
          <p:nvPr>
            <p:ph type="sldNum" sz="quarter" idx="12"/>
          </p:nvPr>
        </p:nvSpPr>
        <p:spPr/>
        <p:txBody>
          <a:bodyPr/>
          <a:lstStyle>
            <a:lvl1pPr>
              <a:defRPr/>
            </a:lvl1pPr>
          </a:lstStyle>
          <a:p>
            <a:pPr>
              <a:defRPr/>
            </a:pPr>
            <a:fld id="{5DC4C8FD-EC6B-4020-8662-DE4703C970F0}"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it-IT" smtClean="0"/>
              <a:t>Fare clic per modificare lo stile del titolo</a:t>
            </a:r>
            <a:endParaRPr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9"/>
          <p:cNvSpPr>
            <a:spLocks noGrp="1"/>
          </p:cNvSpPr>
          <p:nvPr>
            <p:ph type="dt" sz="half" idx="10"/>
          </p:nvPr>
        </p:nvSpPr>
        <p:spPr/>
        <p:txBody>
          <a:bodyPr/>
          <a:lstStyle>
            <a:lvl1pPr>
              <a:defRPr/>
            </a:lvl1pPr>
          </a:lstStyle>
          <a:p>
            <a:pPr>
              <a:defRPr/>
            </a:pPr>
            <a:fld id="{1D71471E-0FC4-4172-86D9-51BBDBCA7FA4}" type="datetimeFigureOut">
              <a:rPr lang="it-IT"/>
              <a:pPr>
                <a:defRPr/>
              </a:pPr>
              <a:t>15/01/2012</a:t>
            </a:fld>
            <a:endParaRPr lang="it-IT"/>
          </a:p>
        </p:txBody>
      </p:sp>
      <p:sp>
        <p:nvSpPr>
          <p:cNvPr id="6" name="Segnaposto piè di pagina 21"/>
          <p:cNvSpPr>
            <a:spLocks noGrp="1"/>
          </p:cNvSpPr>
          <p:nvPr>
            <p:ph type="ftr" sz="quarter" idx="11"/>
          </p:nvPr>
        </p:nvSpPr>
        <p:spPr/>
        <p:txBody>
          <a:bodyPr/>
          <a:lstStyle>
            <a:lvl1pPr>
              <a:defRPr/>
            </a:lvl1pPr>
          </a:lstStyle>
          <a:p>
            <a:pPr>
              <a:defRPr/>
            </a:pPr>
            <a:endParaRPr lang="it-IT"/>
          </a:p>
        </p:txBody>
      </p:sp>
      <p:sp>
        <p:nvSpPr>
          <p:cNvPr id="7" name="Segnaposto numero diapositiva 17"/>
          <p:cNvSpPr>
            <a:spLocks noGrp="1"/>
          </p:cNvSpPr>
          <p:nvPr>
            <p:ph type="sldNum" sz="quarter" idx="12"/>
          </p:nvPr>
        </p:nvSpPr>
        <p:spPr/>
        <p:txBody>
          <a:bodyPr/>
          <a:lstStyle>
            <a:lvl1pPr>
              <a:defRPr/>
            </a:lvl1pPr>
          </a:lstStyle>
          <a:p>
            <a:pPr>
              <a:defRPr/>
            </a:pPr>
            <a:fld id="{5CA16842-0C66-4593-8817-D5600EAD4F1D}"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Ritaglia e arrotonda singolo angolo rettangolo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riangolo rettangolo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igura a mano libera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igura a mano libera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olo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it-IT" smtClean="0"/>
              <a:t>Fare clic per modificare lo stile del titolo</a:t>
            </a:r>
            <a:endParaRPr lang="en-US"/>
          </a:p>
        </p:txBody>
      </p:sp>
      <p:sp>
        <p:nvSpPr>
          <p:cNvPr id="4" name="Segnaposto testo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it-IT" noProof="0" smtClean="0"/>
              <a:t>Fare clic sull'icona per inserire un'immagine</a:t>
            </a:r>
            <a:endParaRPr lang="en-US" noProof="0" dirty="0"/>
          </a:p>
        </p:txBody>
      </p:sp>
      <p:sp>
        <p:nvSpPr>
          <p:cNvPr id="9" name="Segnaposto data 4"/>
          <p:cNvSpPr>
            <a:spLocks noGrp="1"/>
          </p:cNvSpPr>
          <p:nvPr>
            <p:ph type="dt" sz="half" idx="10"/>
          </p:nvPr>
        </p:nvSpPr>
        <p:spPr/>
        <p:txBody>
          <a:bodyPr/>
          <a:lstStyle>
            <a:lvl1pPr>
              <a:defRPr/>
            </a:lvl1pPr>
          </a:lstStyle>
          <a:p>
            <a:pPr>
              <a:defRPr/>
            </a:pPr>
            <a:fld id="{4A965D7C-A664-4772-90DB-1668BFEAC65C}" type="datetimeFigureOut">
              <a:rPr lang="it-IT"/>
              <a:pPr>
                <a:defRPr/>
              </a:pPr>
              <a:t>15/01/2012</a:t>
            </a:fld>
            <a:endParaRPr lang="it-IT"/>
          </a:p>
        </p:txBody>
      </p:sp>
      <p:sp>
        <p:nvSpPr>
          <p:cNvPr id="10" name="Segnaposto piè di pagina 5"/>
          <p:cNvSpPr>
            <a:spLocks noGrp="1"/>
          </p:cNvSpPr>
          <p:nvPr>
            <p:ph type="ftr" sz="quarter" idx="11"/>
          </p:nvPr>
        </p:nvSpPr>
        <p:spPr/>
        <p:txBody>
          <a:bodyPr/>
          <a:lstStyle>
            <a:lvl1pPr>
              <a:defRPr/>
            </a:lvl1pPr>
          </a:lstStyle>
          <a:p>
            <a:pPr>
              <a:defRPr/>
            </a:pPr>
            <a:endParaRPr lang="it-IT"/>
          </a:p>
        </p:txBody>
      </p:sp>
      <p:sp>
        <p:nvSpPr>
          <p:cNvPr id="11" name="Segnaposto numero diapositiva 6"/>
          <p:cNvSpPr>
            <a:spLocks noGrp="1"/>
          </p:cNvSpPr>
          <p:nvPr>
            <p:ph type="sldNum" sz="quarter" idx="12"/>
          </p:nvPr>
        </p:nvSpPr>
        <p:spPr>
          <a:xfrm>
            <a:off x="8077200" y="6356350"/>
            <a:ext cx="609600" cy="365125"/>
          </a:xfrm>
        </p:spPr>
        <p:txBody>
          <a:bodyPr/>
          <a:lstStyle>
            <a:lvl1pPr>
              <a:defRPr/>
            </a:lvl1pPr>
          </a:lstStyle>
          <a:p>
            <a:pPr>
              <a:defRPr/>
            </a:pPr>
            <a:fld id="{FBE79828-6618-418A-AB39-589F99F61B6B}"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igura a mano libera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Segnaposto titolo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it-IT" smtClean="0"/>
              <a:t>Fare clic per modificare lo stile del titolo</a:t>
            </a:r>
            <a:endParaRPr lang="en-US" smtClean="0"/>
          </a:p>
        </p:txBody>
      </p:sp>
      <p:sp>
        <p:nvSpPr>
          <p:cNvPr id="1029" name="Segnaposto testo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AA85088A-36C7-4FAE-AB7B-A743A74C52DD}" type="datetimeFigureOut">
              <a:rPr lang="it-IT"/>
              <a:pPr>
                <a:defRPr/>
              </a:pPr>
              <a:t>15/01/2012</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B2A2CBEA-17C4-46A2-8B9E-27D97634B45B}" type="slidenum">
              <a:rPr lang="it-IT"/>
              <a:pPr>
                <a:defRPr/>
              </a:pPr>
              <a:t>‹N›</a:t>
            </a:fld>
            <a:endParaRPr lang="it-IT"/>
          </a:p>
        </p:txBody>
      </p:sp>
      <p:grpSp>
        <p:nvGrpSpPr>
          <p:cNvPr id="1033" name="Gruppo 1"/>
          <p:cNvGrpSpPr>
            <a:grpSpLocks/>
          </p:cNvGrpSpPr>
          <p:nvPr/>
        </p:nvGrpSpPr>
        <p:grpSpPr bwMode="auto">
          <a:xfrm>
            <a:off x="-19050" y="203200"/>
            <a:ext cx="9180513" cy="647700"/>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845496" cy="4392488"/>
          </a:xfrm>
        </p:spPr>
        <p:txBody>
          <a:bodyPr>
            <a:normAutofit fontScale="90000"/>
          </a:bodyPr>
          <a:lstStyle/>
          <a:p>
            <a:pPr fontAlgn="auto">
              <a:spcAft>
                <a:spcPts val="0"/>
              </a:spcAft>
              <a:defRPr/>
            </a:pPr>
            <a:r>
              <a:rPr lang="it-IT" dirty="0"/>
              <a:t>LINEE GUIDA</a:t>
            </a:r>
            <a:br>
              <a:rPr lang="it-IT" dirty="0"/>
            </a:br>
            <a:r>
              <a:rPr lang="it-IT" dirty="0"/>
              <a:t>PER IL DIRITTO ALLO STUDIO</a:t>
            </a:r>
            <a:br>
              <a:rPr lang="it-IT" dirty="0"/>
            </a:br>
            <a:r>
              <a:rPr lang="it-IT" dirty="0"/>
              <a:t>DEGLI ALUNNI E DEGLI STUDENTI</a:t>
            </a:r>
            <a:br>
              <a:rPr lang="it-IT" dirty="0"/>
            </a:br>
            <a:r>
              <a:rPr lang="it-IT" dirty="0"/>
              <a:t>CON DISTURBI SPECIFICI </a:t>
            </a:r>
            <a:r>
              <a:rPr lang="it-IT" dirty="0" err="1"/>
              <a:t>DI</a:t>
            </a:r>
            <a:r>
              <a:rPr lang="it-IT" dirty="0"/>
              <a:t> </a:t>
            </a:r>
            <a:r>
              <a:rPr lang="it-IT" dirty="0" smtClean="0"/>
              <a:t>APPRENDIMENTO</a:t>
            </a:r>
            <a:endParaRPr lang="it-IT" dirty="0"/>
          </a:p>
        </p:txBody>
      </p:sp>
      <p:sp>
        <p:nvSpPr>
          <p:cNvPr id="3" name="Sottotitolo 2"/>
          <p:cNvSpPr>
            <a:spLocks noGrp="1"/>
          </p:cNvSpPr>
          <p:nvPr>
            <p:ph type="subTitle" idx="1"/>
          </p:nvPr>
        </p:nvSpPr>
        <p:spPr>
          <a:xfrm>
            <a:off x="1331913" y="4652963"/>
            <a:ext cx="6400800" cy="911225"/>
          </a:xfrm>
        </p:spPr>
        <p:txBody>
          <a:bodyPr>
            <a:normAutofit lnSpcReduction="10000"/>
          </a:bodyPr>
          <a:lstStyle/>
          <a:p>
            <a:pPr marR="0" algn="ctr">
              <a:lnSpc>
                <a:spcPct val="80000"/>
              </a:lnSpc>
            </a:pPr>
            <a:r>
              <a:rPr lang="it-IT" sz="2000" b="1" dirty="0" smtClean="0"/>
              <a:t>ALLEGATE AL DECRETO MINISTERIALE </a:t>
            </a:r>
          </a:p>
          <a:p>
            <a:pPr marR="0" algn="ctr">
              <a:lnSpc>
                <a:spcPct val="80000"/>
              </a:lnSpc>
            </a:pPr>
            <a:r>
              <a:rPr lang="it-IT" sz="2000" b="1" dirty="0" smtClean="0"/>
              <a:t>12 LUGLIO 2011</a:t>
            </a:r>
          </a:p>
          <a:p>
            <a:pPr marR="0" algn="ctr">
              <a:lnSpc>
                <a:spcPct val="80000"/>
              </a:lnSpc>
            </a:pPr>
            <a:r>
              <a:rPr lang="it-IT" sz="2000" b="1" dirty="0" smtClean="0"/>
              <a:t>Sintesi dei punti 1-6</a:t>
            </a:r>
            <a:endParaRPr lang="it-IT"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fontAlgn="auto">
              <a:spcAft>
                <a:spcPts val="0"/>
              </a:spcAft>
              <a:defRPr/>
            </a:pPr>
            <a:r>
              <a:rPr lang="it-IT" dirty="0" smtClean="0"/>
              <a:t>Il riconoscimento in classe dei disturbi</a:t>
            </a:r>
            <a:endParaRPr lang="it-IT" dirty="0"/>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fontAlgn="auto">
              <a:spcAft>
                <a:spcPts val="0"/>
              </a:spcAft>
              <a:defRPr/>
            </a:pPr>
            <a:r>
              <a:rPr lang="it-IT" dirty="0" smtClean="0"/>
              <a:t>La didattica individualizzata e personalizzata</a:t>
            </a:r>
            <a:endParaRPr lang="it-IT" dirty="0"/>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endParaRPr lang="it-IT" smtClean="0"/>
          </a:p>
        </p:txBody>
      </p:sp>
      <p:graphicFrame>
        <p:nvGraphicFramePr>
          <p:cNvPr id="4" name="Segnaposto contenuto 3"/>
          <p:cNvGraphicFramePr>
            <a:graphicFrameLocks noGrp="1"/>
          </p:cNvGraphicFramePr>
          <p:nvPr>
            <p:ph idx="1"/>
          </p:nvPr>
        </p:nvGraphicFramePr>
        <p:xfrm>
          <a:off x="457200" y="692697"/>
          <a:ext cx="8229600" cy="5631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pPr algn="ctr"/>
            <a:r>
              <a:rPr lang="it-IT" dirty="0" smtClean="0"/>
              <a:t>Strumenti compensativi</a:t>
            </a:r>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p:cNvSpPr>
          <p:nvPr>
            <p:ph type="title"/>
          </p:nvPr>
        </p:nvSpPr>
        <p:spPr/>
        <p:txBody>
          <a:bodyPr/>
          <a:lstStyle/>
          <a:p>
            <a:pPr algn="ctr"/>
            <a:r>
              <a:rPr lang="it-IT" dirty="0" smtClean="0"/>
              <a:t>Misure </a:t>
            </a:r>
            <a:r>
              <a:rPr lang="it-IT" dirty="0" err="1" smtClean="0"/>
              <a:t>dispensative</a:t>
            </a:r>
            <a:endParaRPr lang="it-IT" dirty="0" smtClean="0"/>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p:txBody>
          <a:bodyPr/>
          <a:lstStyle/>
          <a:p>
            <a:pPr algn="ctr"/>
            <a:r>
              <a:rPr lang="it-IT" dirty="0" smtClean="0"/>
              <a:t>Il Piano personalizzato</a:t>
            </a:r>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p:cNvSpPr>
            <a:spLocks noGrp="1"/>
          </p:cNvSpPr>
          <p:nvPr>
            <p:ph type="title"/>
          </p:nvPr>
        </p:nvSpPr>
        <p:spPr/>
        <p:txBody>
          <a:bodyPr/>
          <a:lstStyle/>
          <a:p>
            <a:pPr algn="ctr"/>
            <a:r>
              <a:rPr lang="it-IT" dirty="0" smtClean="0"/>
              <a:t>Contiene:</a:t>
            </a:r>
          </a:p>
        </p:txBody>
      </p:sp>
      <p:sp>
        <p:nvSpPr>
          <p:cNvPr id="3" name="Segnaposto contenuto 2"/>
          <p:cNvSpPr>
            <a:spLocks noGrp="1"/>
          </p:cNvSpPr>
          <p:nvPr>
            <p:ph idx="1"/>
          </p:nvPr>
        </p:nvSpPr>
        <p:spPr/>
        <p:txBody>
          <a:bodyPr>
            <a:normAutofit lnSpcReduction="10000"/>
          </a:bodyPr>
          <a:lstStyle/>
          <a:p>
            <a:pPr marL="274320" indent="-274320" fontAlgn="auto">
              <a:spcAft>
                <a:spcPts val="0"/>
              </a:spcAft>
              <a:buClr>
                <a:schemeClr val="accent3"/>
              </a:buClr>
              <a:buFont typeface="Wingdings" pitchFamily="2" charset="2"/>
              <a:buChar char="Ø"/>
              <a:defRPr/>
            </a:pPr>
            <a:r>
              <a:rPr lang="it-IT" dirty="0" smtClean="0"/>
              <a:t>dati anagrafici dell’alunno;</a:t>
            </a:r>
          </a:p>
          <a:p>
            <a:pPr marL="274320" indent="-274320" fontAlgn="auto">
              <a:spcAft>
                <a:spcPts val="0"/>
              </a:spcAft>
              <a:buClr>
                <a:schemeClr val="accent3"/>
              </a:buClr>
              <a:buFont typeface="Wingdings" pitchFamily="2" charset="2"/>
              <a:buChar char="Ø"/>
              <a:defRPr/>
            </a:pPr>
            <a:r>
              <a:rPr lang="it-IT" dirty="0" smtClean="0"/>
              <a:t> tipologia di disturbo;</a:t>
            </a:r>
          </a:p>
          <a:p>
            <a:pPr marL="274320" indent="-274320" fontAlgn="auto">
              <a:spcAft>
                <a:spcPts val="0"/>
              </a:spcAft>
              <a:buClr>
                <a:schemeClr val="accent3"/>
              </a:buClr>
              <a:buFont typeface="Wingdings" pitchFamily="2" charset="2"/>
              <a:buChar char="Ø"/>
              <a:defRPr/>
            </a:pPr>
            <a:r>
              <a:rPr lang="it-IT" dirty="0" smtClean="0"/>
              <a:t> attività didattiche individualizzate;</a:t>
            </a:r>
          </a:p>
          <a:p>
            <a:pPr marL="274320" indent="-274320" fontAlgn="auto">
              <a:spcAft>
                <a:spcPts val="0"/>
              </a:spcAft>
              <a:buClr>
                <a:schemeClr val="accent3"/>
              </a:buClr>
              <a:buFont typeface="Wingdings" pitchFamily="2" charset="2"/>
              <a:buChar char="Ø"/>
              <a:defRPr/>
            </a:pPr>
            <a:r>
              <a:rPr lang="it-IT" dirty="0" smtClean="0"/>
              <a:t> attività didattiche personalizzate;</a:t>
            </a:r>
          </a:p>
          <a:p>
            <a:pPr marL="274320" indent="-274320" fontAlgn="auto">
              <a:spcAft>
                <a:spcPts val="0"/>
              </a:spcAft>
              <a:buClr>
                <a:schemeClr val="accent3"/>
              </a:buClr>
              <a:buFont typeface="Wingdings" pitchFamily="2" charset="2"/>
              <a:buChar char="Ø"/>
              <a:defRPr/>
            </a:pPr>
            <a:r>
              <a:rPr lang="it-IT" dirty="0" smtClean="0"/>
              <a:t> strumenti compensativi utilizzati;</a:t>
            </a:r>
          </a:p>
          <a:p>
            <a:pPr marL="274320" indent="-274320" fontAlgn="auto">
              <a:spcAft>
                <a:spcPts val="0"/>
              </a:spcAft>
              <a:buClr>
                <a:schemeClr val="accent3"/>
              </a:buClr>
              <a:buFont typeface="Wingdings" pitchFamily="2" charset="2"/>
              <a:buChar char="Ø"/>
              <a:defRPr/>
            </a:pPr>
            <a:r>
              <a:rPr lang="it-IT" dirty="0" smtClean="0"/>
              <a:t> misure </a:t>
            </a:r>
            <a:r>
              <a:rPr lang="it-IT" dirty="0" err="1" smtClean="0"/>
              <a:t>dispensative</a:t>
            </a:r>
            <a:r>
              <a:rPr lang="it-IT" dirty="0" smtClean="0"/>
              <a:t> adottate;</a:t>
            </a:r>
          </a:p>
          <a:p>
            <a:pPr marL="274320" indent="-274320" fontAlgn="auto">
              <a:spcAft>
                <a:spcPts val="0"/>
              </a:spcAft>
              <a:buClr>
                <a:schemeClr val="accent3"/>
              </a:buClr>
              <a:buFont typeface="Wingdings" pitchFamily="2" charset="2"/>
              <a:buChar char="Ø"/>
              <a:defRPr/>
            </a:pPr>
            <a:r>
              <a:rPr lang="it-IT" dirty="0" smtClean="0"/>
              <a:t> forme di verifica e valutazione personalizzate</a:t>
            </a:r>
          </a:p>
          <a:p>
            <a:pPr marL="274320" indent="-274320" fontAlgn="auto">
              <a:spcAft>
                <a:spcPts val="0"/>
              </a:spcAft>
              <a:buClr>
                <a:schemeClr val="accent3"/>
              </a:buClr>
              <a:buFont typeface="Wingdings" pitchFamily="2" charset="2"/>
              <a:buChar char="Ø"/>
              <a:defRPr/>
            </a:pPr>
            <a:r>
              <a:rPr lang="it-IT" dirty="0" smtClean="0">
                <a:solidFill>
                  <a:srgbClr val="FF0000"/>
                </a:solidFill>
              </a:rPr>
              <a:t>NELLA PREDISPOSIZIONE è FONDAMENTALE IL RACCORDO CON LA FAMIGLIA che comunicherà alla scuola percorsi autonomi o personalizzati.</a:t>
            </a:r>
            <a:endParaRPr lang="it-IT"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p:cNvSpPr>
          <p:nvPr>
            <p:ph type="title"/>
          </p:nvPr>
        </p:nvSpPr>
        <p:spPr/>
        <p:txBody>
          <a:bodyPr/>
          <a:lstStyle/>
          <a:p>
            <a:pPr algn="ctr"/>
            <a:r>
              <a:rPr lang="it-IT" dirty="0" smtClean="0"/>
              <a:t>Una didattica per alunni DSA</a:t>
            </a:r>
          </a:p>
        </p:txBody>
      </p:sp>
      <p:sp>
        <p:nvSpPr>
          <p:cNvPr id="5" name="Segnaposto contenuto 4"/>
          <p:cNvSpPr>
            <a:spLocks noGrp="1"/>
          </p:cNvSpPr>
          <p:nvPr>
            <p:ph idx="1"/>
          </p:nvPr>
        </p:nvSpPr>
        <p:spPr/>
        <p:txBody>
          <a:bodyPr>
            <a:normAutofit fontScale="92500"/>
          </a:bodyPr>
          <a:lstStyle/>
          <a:p>
            <a:pPr marL="274320" indent="-274320" fontAlgn="auto">
              <a:spcAft>
                <a:spcPts val="0"/>
              </a:spcAft>
              <a:buClr>
                <a:schemeClr val="accent3"/>
              </a:buClr>
              <a:buFont typeface="Wingdings 2"/>
              <a:buChar char=""/>
              <a:defRPr/>
            </a:pPr>
            <a:r>
              <a:rPr lang="it-IT" dirty="0" smtClean="0"/>
              <a:t>È fondamentale  la collaborazione sinergica tra psicologi, logopedisti, neuropsichiatri e insegnanti</a:t>
            </a:r>
          </a:p>
          <a:p>
            <a:pPr marL="274320" indent="-274320" fontAlgn="auto">
              <a:spcAft>
                <a:spcPts val="0"/>
              </a:spcAft>
              <a:buClr>
                <a:schemeClr val="accent3"/>
              </a:buClr>
              <a:buFont typeface="Wingdings 2"/>
              <a:buChar char=""/>
              <a:defRPr/>
            </a:pPr>
            <a:r>
              <a:rPr lang="it-IT" dirty="0" smtClean="0"/>
              <a:t>L’insegnante deve acquisire nuove competenze  psicopedagogiche (art.27 CCNL) mediante corsi di alta formazione presenti sul territorio</a:t>
            </a:r>
          </a:p>
          <a:p>
            <a:pPr marL="274320" indent="-274320" fontAlgn="auto">
              <a:spcAft>
                <a:spcPts val="0"/>
              </a:spcAft>
              <a:buClr>
                <a:schemeClr val="accent3"/>
              </a:buClr>
              <a:buFont typeface="Wingdings 2"/>
              <a:buChar char=""/>
              <a:defRPr/>
            </a:pPr>
            <a:r>
              <a:rPr lang="it-IT" dirty="0" smtClean="0"/>
              <a:t>E’ fondamentale  ricorrere a metodologie che non </a:t>
            </a:r>
            <a:r>
              <a:rPr lang="it-IT" dirty="0" err="1" smtClean="0"/>
              <a:t>precocizzino</a:t>
            </a:r>
            <a:r>
              <a:rPr lang="it-IT" dirty="0" smtClean="0"/>
              <a:t>  gli apprendimenti formali nei primi anni della scuola primaria </a:t>
            </a:r>
            <a:r>
              <a:rPr lang="it-IT" dirty="0" err="1" smtClean="0"/>
              <a:t>perchè</a:t>
            </a:r>
            <a:r>
              <a:rPr lang="it-IT" dirty="0" smtClean="0"/>
              <a:t> il disturbo d’apprendimento è diagnosticato con certezza alla fine del secondo anno di sc. Primaria, dopo il periodo di insegnamento della letto-scrittura e dei primi elementi di calcolo.</a:t>
            </a:r>
          </a:p>
          <a:p>
            <a:pPr marL="274320" indent="-274320" fontAlgn="auto">
              <a:spcAft>
                <a:spcPts val="0"/>
              </a:spcAft>
              <a:buClr>
                <a:schemeClr val="accent3"/>
              </a:buClr>
              <a:buFont typeface="Wingdings 2"/>
              <a:buChar char=""/>
              <a:defRPr/>
            </a:pPr>
            <a:endParaRPr lang="it-IT" dirty="0" smtClean="0"/>
          </a:p>
          <a:p>
            <a:pPr marL="274320" indent="-274320" fontAlgn="auto">
              <a:spcAft>
                <a:spcPts val="0"/>
              </a:spcAft>
              <a:buClr>
                <a:schemeClr val="accent3"/>
              </a:buClr>
              <a:buFont typeface="Wingdings 2"/>
              <a:buChar char=""/>
              <a:defRPr/>
            </a:pP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a:spLocks noGrp="1"/>
          </p:cNvSpPr>
          <p:nvPr>
            <p:ph type="title"/>
          </p:nvPr>
        </p:nvSpPr>
        <p:spPr/>
        <p:txBody>
          <a:bodyPr/>
          <a:lstStyle/>
          <a:p>
            <a:pPr algn="ctr"/>
            <a:r>
              <a:rPr lang="it-IT" dirty="0" smtClean="0"/>
              <a:t>Scuola dell’infanzia</a:t>
            </a:r>
          </a:p>
        </p:txBody>
      </p:sp>
      <p:sp>
        <p:nvSpPr>
          <p:cNvPr id="23555" name="Segnaposto contenuto 2"/>
          <p:cNvSpPr>
            <a:spLocks noGrp="1"/>
          </p:cNvSpPr>
          <p:nvPr>
            <p:ph idx="1"/>
          </p:nvPr>
        </p:nvSpPr>
        <p:spPr>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path path="circle">
              <a:fillToRect t="100000" r="100000"/>
            </a:path>
            <a:tileRect l="-100000" b="-100000"/>
          </a:gradFill>
        </p:spPr>
        <p:txBody>
          <a:bodyPr/>
          <a:lstStyle/>
          <a:p>
            <a:pPr algn="ctr">
              <a:buFont typeface="Wingdings 2" pitchFamily="18" charset="2"/>
              <a:buNone/>
            </a:pPr>
            <a:r>
              <a:rPr lang="it-IT" dirty="0" smtClean="0"/>
              <a:t>IDENTIFICARE PRECOCEMENTE LE POSSIBILI DIFFICOLTA’  </a:t>
            </a:r>
            <a:r>
              <a:rPr lang="it-IT" dirty="0" err="1" smtClean="0"/>
              <a:t>DI</a:t>
            </a:r>
            <a:r>
              <a:rPr lang="it-IT" dirty="0" smtClean="0"/>
              <a:t>  APPRENDIMENTO E RICONOSCERE I SEGNALI </a:t>
            </a:r>
            <a:r>
              <a:rPr lang="it-IT" dirty="0" err="1" smtClean="0"/>
              <a:t>DI</a:t>
            </a:r>
            <a:r>
              <a:rPr lang="it-IT" dirty="0" smtClean="0"/>
              <a:t> RISCHIO</a:t>
            </a:r>
          </a:p>
          <a:p>
            <a:pPr algn="ctr">
              <a:buFont typeface="Wingdings 2" pitchFamily="18" charset="2"/>
              <a:buNone/>
            </a:pPr>
            <a:r>
              <a:rPr lang="it-IT" dirty="0" smtClean="0"/>
              <a:t>È POSSIBILE CON UNA BUONA OSSERVAZIONE DEL COMPORTAMENTO, DELLA MANUALITA’ FINE, DELL’USO DEL LINGUAGGIO, DELL’ORIENTAMENTO, DELLA MEMORIA A BREVE </a:t>
            </a:r>
            <a:r>
              <a:rPr lang="it-IT" dirty="0" err="1" smtClean="0"/>
              <a:t>TERMINE…</a:t>
            </a:r>
            <a:endParaRPr lang="it-IT"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r>
              <a:rPr lang="it-IT" smtClean="0"/>
              <a:t>Il bambino dislessico…</a:t>
            </a:r>
          </a:p>
        </p:txBody>
      </p:sp>
      <p:sp>
        <p:nvSpPr>
          <p:cNvPr id="3" name="Segnaposto contenuto 2"/>
          <p:cNvSpPr>
            <a:spLocks noGrp="1"/>
          </p:cNvSpPr>
          <p:nvPr>
            <p:ph idx="1"/>
          </p:nvPr>
        </p:nvSpPr>
        <p:spPr/>
        <p:txBody>
          <a:bodyPr>
            <a:normAutofit/>
          </a:bodyPr>
          <a:lstStyle/>
          <a:p>
            <a:pPr marL="274320" indent="-274320" fontAlgn="auto">
              <a:spcAft>
                <a:spcPts val="0"/>
              </a:spcAft>
              <a:buClr>
                <a:schemeClr val="accent3"/>
              </a:buClr>
              <a:buFont typeface="Wingdings 2"/>
              <a:buNone/>
              <a:defRPr/>
            </a:pPr>
            <a:r>
              <a:rPr lang="it-IT" sz="4000" dirty="0" smtClean="0">
                <a:solidFill>
                  <a:schemeClr val="accent1">
                    <a:lumMod val="75000"/>
                  </a:schemeClr>
                </a:solidFill>
              </a:rPr>
              <a:t>come uno straniero in un paese straniero e lontano</a:t>
            </a:r>
          </a:p>
          <a:p>
            <a:pPr marL="274320" indent="-274320" fontAlgn="auto">
              <a:spcAft>
                <a:spcPts val="0"/>
              </a:spcAft>
              <a:buClr>
                <a:schemeClr val="accent3"/>
              </a:buClr>
              <a:buFont typeface="Wingdings 2"/>
              <a:buNone/>
              <a:defRPr/>
            </a:pPr>
            <a:r>
              <a:rPr lang="it-IT" sz="4000" dirty="0" smtClean="0">
                <a:solidFill>
                  <a:schemeClr val="accent1">
                    <a:lumMod val="75000"/>
                  </a:schemeClr>
                </a:solidFill>
              </a:rPr>
              <a:t>per sempre senza punti di riferimento  (</a:t>
            </a:r>
            <a:r>
              <a:rPr lang="it-IT" sz="4000" dirty="0" err="1" smtClean="0">
                <a:solidFill>
                  <a:schemeClr val="accent1">
                    <a:lumMod val="75000"/>
                  </a:schemeClr>
                </a:solidFill>
              </a:rPr>
              <a:t>pp</a:t>
            </a:r>
            <a:r>
              <a:rPr lang="it-IT" sz="4000" dirty="0" smtClean="0">
                <a:solidFill>
                  <a:schemeClr val="accent1">
                    <a:lumMod val="75000"/>
                  </a:schemeClr>
                </a:solidFill>
              </a:rPr>
              <a:t> 8-9)</a:t>
            </a:r>
            <a:endParaRPr lang="it-IT" sz="40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p:txBody>
          <a:bodyPr/>
          <a:lstStyle/>
          <a:p>
            <a:pPr algn="ctr"/>
            <a:r>
              <a:rPr lang="it-IT" dirty="0" smtClean="0"/>
              <a:t>Scuola primaria</a:t>
            </a:r>
          </a:p>
        </p:txBody>
      </p:sp>
      <p:sp>
        <p:nvSpPr>
          <p:cNvPr id="24579" name="Segnaposto contenuto 2"/>
          <p:cNvSpPr>
            <a:spLocks noGrp="1"/>
          </p:cNvSpPr>
          <p:nvPr>
            <p:ph idx="1"/>
          </p:nvPr>
        </p:nvSpPr>
        <p:spPr/>
        <p:txBody>
          <a:bodyPr/>
          <a:lstStyle/>
          <a:p>
            <a:r>
              <a:rPr lang="it-IT" smtClean="0"/>
              <a:t>Letto-scrittura: consigliato il metodo fonosillabico o puramente sillabico</a:t>
            </a:r>
          </a:p>
          <a:p>
            <a:r>
              <a:rPr lang="it-IT" smtClean="0"/>
              <a:t>Consapevolezza fonologica graduale</a:t>
            </a:r>
          </a:p>
          <a:p>
            <a:r>
              <a:rPr lang="it-IT" smtClean="0"/>
              <a:t>Uso di un tipo di carattere per volta (stampato maiscolo/minuscolo, corsivo M/m..)</a:t>
            </a:r>
          </a:p>
          <a:p>
            <a:r>
              <a:rPr lang="it-IT" smtClean="0"/>
              <a:t>Privilegiare il Calcolo a mente giornaliero allo scritto, il ragionamento logico e procedurale</a:t>
            </a:r>
          </a:p>
          <a:p>
            <a:r>
              <a:rPr lang="it-IT" smtClean="0"/>
              <a:t>Didattica di classe e individualizzata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fontAlgn="auto">
              <a:spcAft>
                <a:spcPts val="0"/>
              </a:spcAft>
              <a:defRPr/>
            </a:pPr>
            <a:r>
              <a:rPr lang="it-IT" dirty="0" smtClean="0"/>
              <a:t>Scuola secondaria di primo e secondo grado</a:t>
            </a:r>
            <a:endParaRPr lang="it-IT" dirty="0"/>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pPr algn="ctr"/>
            <a:r>
              <a:rPr lang="it-IT" dirty="0" smtClean="0"/>
              <a:t>Disturbo di lettura</a:t>
            </a:r>
          </a:p>
        </p:txBody>
      </p:sp>
      <p:sp>
        <p:nvSpPr>
          <p:cNvPr id="3" name="Segnaposto contenuto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it-IT" dirty="0" smtClean="0"/>
              <a:t>Promuovere la capacità di comprensione del testo tramite la lettura silente</a:t>
            </a:r>
          </a:p>
          <a:p>
            <a:pPr marL="274320" indent="-274320" fontAlgn="auto">
              <a:spcAft>
                <a:spcPts val="0"/>
              </a:spcAft>
              <a:buClr>
                <a:schemeClr val="accent3"/>
              </a:buClr>
              <a:buFont typeface="Wingdings 2"/>
              <a:buChar char=""/>
              <a:defRPr/>
            </a:pPr>
            <a:r>
              <a:rPr lang="it-IT" dirty="0" smtClean="0"/>
              <a:t>Insegnare modalità di lettura evidenziando le parole –chiave e le caratteristiche tipografiche del testo in modo da coglierne il significato globale</a:t>
            </a:r>
          </a:p>
          <a:p>
            <a:pPr marL="274320" indent="-274320" fontAlgn="auto">
              <a:spcAft>
                <a:spcPts val="0"/>
              </a:spcAft>
              <a:buClr>
                <a:schemeClr val="accent3"/>
              </a:buClr>
              <a:buFont typeface="Wingdings 2"/>
              <a:buNone/>
              <a:defRPr/>
            </a:pPr>
            <a:r>
              <a:rPr lang="it-IT" dirty="0" smtClean="0">
                <a:solidFill>
                  <a:schemeClr val="accent1">
                    <a:lumMod val="75000"/>
                  </a:schemeClr>
                </a:solidFill>
              </a:rPr>
              <a:t>Strumenti compensativi:</a:t>
            </a:r>
          </a:p>
          <a:p>
            <a:pPr marL="514350" indent="-514350" fontAlgn="auto">
              <a:spcAft>
                <a:spcPts val="0"/>
              </a:spcAft>
              <a:buClr>
                <a:schemeClr val="accent3"/>
              </a:buClr>
              <a:buFont typeface="+mj-lt"/>
              <a:buAutoNum type="arabicPeriod"/>
              <a:defRPr/>
            </a:pPr>
            <a:r>
              <a:rPr lang="it-IT" dirty="0" smtClean="0">
                <a:solidFill>
                  <a:schemeClr val="accent1">
                    <a:lumMod val="75000"/>
                  </a:schemeClr>
                </a:solidFill>
              </a:rPr>
              <a:t>Tutor lettore di consegne, tracce di temi e questionari a risposta multipla</a:t>
            </a:r>
          </a:p>
          <a:p>
            <a:pPr marL="514350" indent="-514350" fontAlgn="auto">
              <a:spcAft>
                <a:spcPts val="0"/>
              </a:spcAft>
              <a:buClr>
                <a:schemeClr val="accent3"/>
              </a:buClr>
              <a:buFont typeface="+mj-lt"/>
              <a:buAutoNum type="arabicPeriod"/>
              <a:defRPr/>
            </a:pPr>
            <a:r>
              <a:rPr lang="it-IT" dirty="0" smtClean="0">
                <a:solidFill>
                  <a:schemeClr val="accent1">
                    <a:lumMod val="75000"/>
                  </a:schemeClr>
                </a:solidFill>
              </a:rPr>
              <a:t>Sintesi vocale</a:t>
            </a:r>
          </a:p>
          <a:p>
            <a:pPr marL="514350" indent="-514350" fontAlgn="auto">
              <a:spcAft>
                <a:spcPts val="0"/>
              </a:spcAft>
              <a:buClr>
                <a:schemeClr val="accent3"/>
              </a:buClr>
              <a:buFont typeface="+mj-lt"/>
              <a:buAutoNum type="arabicPeriod"/>
              <a:defRPr/>
            </a:pPr>
            <a:r>
              <a:rPr lang="it-IT" dirty="0" smtClean="0">
                <a:solidFill>
                  <a:schemeClr val="accent1">
                    <a:lumMod val="75000"/>
                  </a:schemeClr>
                </a:solidFill>
              </a:rPr>
              <a:t>Libri o vocabolari digitali</a:t>
            </a:r>
            <a:endParaRPr lang="it-IT"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08050"/>
            <a:ext cx="8229600" cy="5416550"/>
          </a:xfrm>
        </p:spPr>
        <p:txBody>
          <a:bodyPr>
            <a:normAutofit lnSpcReduction="10000"/>
          </a:bodyPr>
          <a:lstStyle/>
          <a:p>
            <a:pPr marL="274320" indent="-274320" fontAlgn="auto">
              <a:spcAft>
                <a:spcPts val="0"/>
              </a:spcAft>
              <a:buClr>
                <a:schemeClr val="accent3"/>
              </a:buClr>
              <a:buFont typeface="Wingdings 2"/>
              <a:buNone/>
              <a:defRPr/>
            </a:pPr>
            <a:r>
              <a:rPr lang="it-IT" dirty="0" smtClean="0">
                <a:solidFill>
                  <a:schemeClr val="accent5">
                    <a:lumMod val="50000"/>
                  </a:schemeClr>
                </a:solidFill>
              </a:rPr>
              <a:t>Misure </a:t>
            </a:r>
            <a:r>
              <a:rPr lang="it-IT" dirty="0" err="1" smtClean="0">
                <a:solidFill>
                  <a:schemeClr val="accent5">
                    <a:lumMod val="50000"/>
                  </a:schemeClr>
                </a:solidFill>
              </a:rPr>
              <a:t>dispensative</a:t>
            </a:r>
            <a:r>
              <a:rPr lang="it-IT" dirty="0" smtClean="0">
                <a:solidFill>
                  <a:schemeClr val="accent5">
                    <a:lumMod val="50000"/>
                  </a:schemeClr>
                </a:solidFill>
              </a:rPr>
              <a:t>:</a:t>
            </a:r>
          </a:p>
          <a:p>
            <a:pPr marL="514350" indent="-514350" fontAlgn="auto">
              <a:spcAft>
                <a:spcPts val="0"/>
              </a:spcAft>
              <a:buClr>
                <a:schemeClr val="accent3"/>
              </a:buClr>
              <a:buFont typeface="+mj-lt"/>
              <a:buAutoNum type="arabicPeriod"/>
              <a:defRPr/>
            </a:pPr>
            <a:r>
              <a:rPr lang="it-IT" dirty="0" smtClean="0">
                <a:solidFill>
                  <a:schemeClr val="accent5">
                    <a:lumMod val="50000"/>
                  </a:schemeClr>
                </a:solidFill>
              </a:rPr>
              <a:t>Lettura alta voce in classe</a:t>
            </a:r>
          </a:p>
          <a:p>
            <a:pPr marL="514350" indent="-514350" fontAlgn="auto">
              <a:spcAft>
                <a:spcPts val="0"/>
              </a:spcAft>
              <a:buClr>
                <a:schemeClr val="accent3"/>
              </a:buClr>
              <a:buFont typeface="+mj-lt"/>
              <a:buAutoNum type="arabicPeriod"/>
              <a:defRPr/>
            </a:pPr>
            <a:r>
              <a:rPr lang="it-IT" dirty="0" smtClean="0">
                <a:solidFill>
                  <a:schemeClr val="accent5">
                    <a:lumMod val="50000"/>
                  </a:schemeClr>
                </a:solidFill>
              </a:rPr>
              <a:t>Lettura autonoma di brani in cui la lunghezza non è compatibile con le abilità dell’allievo</a:t>
            </a:r>
          </a:p>
          <a:p>
            <a:pPr marL="514350" indent="-514350" fontAlgn="auto">
              <a:spcAft>
                <a:spcPts val="0"/>
              </a:spcAft>
              <a:buClr>
                <a:schemeClr val="accent3"/>
              </a:buClr>
              <a:buFont typeface="+mj-lt"/>
              <a:buAutoNum type="arabicPeriod"/>
              <a:defRPr/>
            </a:pPr>
            <a:r>
              <a:rPr lang="it-IT" dirty="0" smtClean="0">
                <a:solidFill>
                  <a:schemeClr val="accent5">
                    <a:lumMod val="50000"/>
                  </a:schemeClr>
                </a:solidFill>
              </a:rPr>
              <a:t>Attività dove la lettura è prestazione valutata</a:t>
            </a:r>
          </a:p>
          <a:p>
            <a:pPr marL="514350" indent="-514350" fontAlgn="auto">
              <a:spcAft>
                <a:spcPts val="0"/>
              </a:spcAft>
              <a:buClr>
                <a:schemeClr val="accent3"/>
              </a:buClr>
              <a:buFont typeface="+mj-lt"/>
              <a:buAutoNum type="arabicPeriod"/>
              <a:defRPr/>
            </a:pPr>
            <a:endParaRPr lang="it-IT" dirty="0" smtClean="0">
              <a:solidFill>
                <a:schemeClr val="accent5">
                  <a:lumMod val="50000"/>
                </a:schemeClr>
              </a:solidFill>
            </a:endParaRPr>
          </a:p>
          <a:p>
            <a:pPr marL="514350" indent="-514350" fontAlgn="auto">
              <a:spcAft>
                <a:spcPts val="0"/>
              </a:spcAft>
              <a:buClr>
                <a:schemeClr val="accent3"/>
              </a:buClr>
              <a:buFont typeface="Wingdings 2"/>
              <a:buNone/>
              <a:defRPr/>
            </a:pPr>
            <a:r>
              <a:rPr lang="it-IT" dirty="0" smtClean="0">
                <a:solidFill>
                  <a:srgbClr val="FF0000"/>
                </a:solidFill>
              </a:rPr>
              <a:t>Verifiche e valutazione:</a:t>
            </a:r>
          </a:p>
          <a:p>
            <a:pPr marL="514350" indent="-514350" fontAlgn="auto">
              <a:spcAft>
                <a:spcPts val="0"/>
              </a:spcAft>
              <a:buClr>
                <a:schemeClr val="accent3"/>
              </a:buClr>
              <a:buFont typeface="+mj-lt"/>
              <a:buAutoNum type="arabicPeriod"/>
              <a:defRPr/>
            </a:pPr>
            <a:r>
              <a:rPr lang="it-IT" dirty="0" smtClean="0">
                <a:solidFill>
                  <a:srgbClr val="FF0000"/>
                </a:solidFill>
              </a:rPr>
              <a:t>Eventuali tempi aggiuntivi (30%)</a:t>
            </a:r>
          </a:p>
          <a:p>
            <a:pPr marL="514350" indent="-514350" fontAlgn="auto">
              <a:spcAft>
                <a:spcPts val="0"/>
              </a:spcAft>
              <a:buClr>
                <a:schemeClr val="accent3"/>
              </a:buClr>
              <a:buFont typeface="+mj-lt"/>
              <a:buAutoNum type="arabicPeriod"/>
              <a:defRPr/>
            </a:pPr>
            <a:r>
              <a:rPr lang="it-IT" dirty="0" smtClean="0">
                <a:solidFill>
                  <a:srgbClr val="FF0000"/>
                </a:solidFill>
              </a:rPr>
              <a:t>Verifiche con minori richieste nell’ambito degli obiettivi previsti per la classe</a:t>
            </a:r>
          </a:p>
          <a:p>
            <a:pPr marL="514350" indent="-514350" fontAlgn="auto">
              <a:spcAft>
                <a:spcPts val="0"/>
              </a:spcAft>
              <a:buClr>
                <a:schemeClr val="accent3"/>
              </a:buClr>
              <a:buFont typeface="+mj-lt"/>
              <a:buAutoNum type="arabicPeriod"/>
              <a:defRPr/>
            </a:pPr>
            <a:r>
              <a:rPr lang="it-IT" dirty="0" smtClean="0">
                <a:solidFill>
                  <a:srgbClr val="FF0000"/>
                </a:solidFill>
              </a:rPr>
              <a:t>Valutazione positiva delle capacità espressive e lessicali</a:t>
            </a:r>
            <a:endParaRPr lang="it-IT"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p:cNvSpPr>
          <p:nvPr>
            <p:ph type="title"/>
          </p:nvPr>
        </p:nvSpPr>
        <p:spPr>
          <a:xfrm>
            <a:off x="539750" y="0"/>
            <a:ext cx="8229600" cy="1143000"/>
          </a:xfrm>
        </p:spPr>
        <p:txBody>
          <a:bodyPr/>
          <a:lstStyle/>
          <a:p>
            <a:pPr algn="ctr"/>
            <a:r>
              <a:rPr lang="it-IT" dirty="0" smtClean="0"/>
              <a:t>Disturbo di scrittura</a:t>
            </a:r>
          </a:p>
        </p:txBody>
      </p:sp>
      <p:sp>
        <p:nvSpPr>
          <p:cNvPr id="3" name="Segnaposto contenuto 2"/>
          <p:cNvSpPr>
            <a:spLocks noGrp="1"/>
          </p:cNvSpPr>
          <p:nvPr>
            <p:ph idx="1"/>
          </p:nvPr>
        </p:nvSpPr>
        <p:spPr>
          <a:xfrm>
            <a:off x="457200" y="981075"/>
            <a:ext cx="8229600" cy="5343525"/>
          </a:xfrm>
        </p:spPr>
        <p:txBody>
          <a:bodyPr>
            <a:normAutofit fontScale="92500"/>
          </a:bodyPr>
          <a:lstStyle/>
          <a:p>
            <a:pPr marL="274320" indent="-274320" algn="ctr" fontAlgn="auto">
              <a:spcAft>
                <a:spcPts val="0"/>
              </a:spcAft>
              <a:buClr>
                <a:schemeClr val="accent3"/>
              </a:buClr>
              <a:buNone/>
              <a:defRPr/>
            </a:pPr>
            <a:r>
              <a:rPr lang="it-IT" dirty="0" smtClean="0"/>
              <a:t>Necessita di tempi aggiuntivi per permettere allo studente una doppia lettura del testo - autocorrezione ortografica  e correzione di aspetti sintattici e di organizzazione;</a:t>
            </a:r>
          </a:p>
          <a:p>
            <a:pPr marL="274320" indent="-274320" fontAlgn="auto">
              <a:spcAft>
                <a:spcPts val="0"/>
              </a:spcAft>
              <a:buClr>
                <a:schemeClr val="accent3"/>
              </a:buClr>
              <a:buFont typeface="Wingdings 2"/>
              <a:buNone/>
              <a:defRPr/>
            </a:pPr>
            <a:r>
              <a:rPr lang="it-IT" dirty="0" smtClean="0">
                <a:solidFill>
                  <a:srgbClr val="FF0000"/>
                </a:solidFill>
              </a:rPr>
              <a:t>Valutazione: contenuto disciplinare piuttosto che forma ortografica e sintattica</a:t>
            </a:r>
          </a:p>
          <a:p>
            <a:pPr marL="274320" indent="-274320" fontAlgn="auto">
              <a:spcAft>
                <a:spcPts val="0"/>
              </a:spcAft>
              <a:buClr>
                <a:schemeClr val="accent3"/>
              </a:buClr>
              <a:buFont typeface="Wingdings 2"/>
              <a:buNone/>
              <a:defRPr/>
            </a:pPr>
            <a:r>
              <a:rPr lang="it-IT" dirty="0" smtClean="0">
                <a:solidFill>
                  <a:schemeClr val="accent1">
                    <a:lumMod val="75000"/>
                  </a:schemeClr>
                </a:solidFill>
              </a:rPr>
              <a:t>Strumenti compensativi: </a:t>
            </a:r>
          </a:p>
          <a:p>
            <a:pPr marL="514350" indent="-514350" fontAlgn="auto">
              <a:spcAft>
                <a:spcPts val="0"/>
              </a:spcAft>
              <a:buClr>
                <a:schemeClr val="accent3"/>
              </a:buClr>
              <a:buFont typeface="+mj-lt"/>
              <a:buAutoNum type="arabicPeriod"/>
              <a:defRPr/>
            </a:pPr>
            <a:r>
              <a:rPr lang="it-IT" dirty="0" smtClean="0">
                <a:solidFill>
                  <a:schemeClr val="accent1">
                    <a:lumMod val="75000"/>
                  </a:schemeClr>
                </a:solidFill>
              </a:rPr>
              <a:t>mappe e schemi per la produzione del testo;</a:t>
            </a:r>
          </a:p>
          <a:p>
            <a:pPr marL="514350" indent="-514350" fontAlgn="auto">
              <a:spcAft>
                <a:spcPts val="0"/>
              </a:spcAft>
              <a:buClr>
                <a:schemeClr val="accent3"/>
              </a:buClr>
              <a:buFont typeface="+mj-lt"/>
              <a:buAutoNum type="arabicPeriod"/>
              <a:defRPr/>
            </a:pPr>
            <a:r>
              <a:rPr lang="it-IT" dirty="0" smtClean="0">
                <a:solidFill>
                  <a:schemeClr val="accent1">
                    <a:lumMod val="75000"/>
                  </a:schemeClr>
                </a:solidFill>
              </a:rPr>
              <a:t>computer (con correttore e sintesi vocale);</a:t>
            </a:r>
          </a:p>
          <a:p>
            <a:pPr marL="514350" indent="-514350" fontAlgn="auto">
              <a:spcAft>
                <a:spcPts val="0"/>
              </a:spcAft>
              <a:buClr>
                <a:schemeClr val="accent3"/>
              </a:buClr>
              <a:buFont typeface="+mj-lt"/>
              <a:buAutoNum type="arabicPeriod"/>
              <a:defRPr/>
            </a:pPr>
            <a:r>
              <a:rPr lang="it-IT" dirty="0" smtClean="0">
                <a:solidFill>
                  <a:schemeClr val="accent1">
                    <a:lumMod val="75000"/>
                  </a:schemeClr>
                </a:solidFill>
              </a:rPr>
              <a:t>registratore per  appunti</a:t>
            </a:r>
          </a:p>
          <a:p>
            <a:pPr marL="514350" indent="-514350" fontAlgn="auto">
              <a:spcAft>
                <a:spcPts val="0"/>
              </a:spcAft>
              <a:buClr>
                <a:schemeClr val="accent3"/>
              </a:buClr>
              <a:buFont typeface="Wingdings 2"/>
              <a:buNone/>
              <a:defRPr/>
            </a:pPr>
            <a:r>
              <a:rPr lang="it-IT" dirty="0" smtClean="0">
                <a:solidFill>
                  <a:schemeClr val="accent4">
                    <a:lumMod val="50000"/>
                  </a:schemeClr>
                </a:solidFill>
              </a:rPr>
              <a:t>Misure </a:t>
            </a:r>
            <a:r>
              <a:rPr lang="it-IT" dirty="0" err="1" smtClean="0">
                <a:solidFill>
                  <a:schemeClr val="accent4">
                    <a:lumMod val="50000"/>
                  </a:schemeClr>
                </a:solidFill>
              </a:rPr>
              <a:t>dispensative</a:t>
            </a:r>
            <a:r>
              <a:rPr lang="it-IT" dirty="0" smtClean="0">
                <a:solidFill>
                  <a:schemeClr val="accent4">
                    <a:lumMod val="50000"/>
                  </a:schemeClr>
                </a:solidFill>
              </a:rPr>
              <a:t>:</a:t>
            </a:r>
          </a:p>
          <a:p>
            <a:pPr marL="514350" indent="-514350" fontAlgn="auto">
              <a:spcAft>
                <a:spcPts val="0"/>
              </a:spcAft>
              <a:buClr>
                <a:schemeClr val="accent3"/>
              </a:buClr>
              <a:buFont typeface="+mj-lt"/>
              <a:buAutoNum type="arabicPeriod"/>
              <a:defRPr/>
            </a:pPr>
            <a:r>
              <a:rPr lang="it-IT" dirty="0" smtClean="0">
                <a:solidFill>
                  <a:schemeClr val="accent4">
                    <a:lumMod val="50000"/>
                  </a:schemeClr>
                </a:solidFill>
              </a:rPr>
              <a:t>No  valutazione della correttezza della scrittura</a:t>
            </a:r>
          </a:p>
          <a:p>
            <a:pPr marL="514350" indent="-514350" fontAlgn="auto">
              <a:spcAft>
                <a:spcPts val="0"/>
              </a:spcAft>
              <a:buClr>
                <a:schemeClr val="accent3"/>
              </a:buClr>
              <a:buFont typeface="+mj-lt"/>
              <a:buAutoNum type="arabicPeriod"/>
              <a:defRPr/>
            </a:pPr>
            <a:r>
              <a:rPr lang="it-IT" dirty="0" smtClean="0">
                <a:solidFill>
                  <a:schemeClr val="accent4">
                    <a:lumMod val="50000"/>
                  </a:schemeClr>
                </a:solidFill>
              </a:rPr>
              <a:t>Integrazione prova orale con medesimi contenuti</a:t>
            </a:r>
          </a:p>
          <a:p>
            <a:pPr marL="514350" indent="-514350" fontAlgn="auto">
              <a:spcAft>
                <a:spcPts val="0"/>
              </a:spcAft>
              <a:buClr>
                <a:schemeClr val="accent3"/>
              </a:buClr>
              <a:buFont typeface="Wingdings 2"/>
              <a:buNone/>
              <a:defRPr/>
            </a:pPr>
            <a:endParaRPr lang="it-IT" dirty="0" smtClean="0"/>
          </a:p>
          <a:p>
            <a:pPr marL="514350" indent="-514350" fontAlgn="auto">
              <a:spcAft>
                <a:spcPts val="0"/>
              </a:spcAft>
              <a:buClr>
                <a:schemeClr val="accent3"/>
              </a:buClr>
              <a:buFont typeface="+mj-lt"/>
              <a:buAutoNum type="arabicPeriod"/>
              <a:defRPr/>
            </a:pPr>
            <a:endParaRPr lang="it-IT" dirty="0" smtClean="0"/>
          </a:p>
          <a:p>
            <a:pPr marL="274320" indent="-274320" fontAlgn="auto">
              <a:spcAft>
                <a:spcPts val="0"/>
              </a:spcAft>
              <a:buClr>
                <a:schemeClr val="accent3"/>
              </a:buClr>
              <a:buFont typeface="Wingdings 2"/>
              <a:buChar char=""/>
              <a:defRPr/>
            </a:pPr>
            <a:endParaRPr lang="it-I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p:cNvSpPr>
          <p:nvPr>
            <p:ph type="title"/>
          </p:nvPr>
        </p:nvSpPr>
        <p:spPr>
          <a:xfrm>
            <a:off x="539750" y="0"/>
            <a:ext cx="8229600" cy="1143000"/>
          </a:xfrm>
        </p:spPr>
        <p:txBody>
          <a:bodyPr/>
          <a:lstStyle/>
          <a:p>
            <a:pPr algn="ctr"/>
            <a:r>
              <a:rPr lang="it-IT" dirty="0" smtClean="0"/>
              <a:t>Area del calcolo</a:t>
            </a:r>
          </a:p>
        </p:txBody>
      </p:sp>
      <p:sp>
        <p:nvSpPr>
          <p:cNvPr id="29699" name="Segnaposto contenuto 2"/>
          <p:cNvSpPr>
            <a:spLocks noGrp="1"/>
          </p:cNvSpPr>
          <p:nvPr>
            <p:ph idx="1"/>
          </p:nvPr>
        </p:nvSpPr>
        <p:spPr>
          <a:xfrm>
            <a:off x="457200" y="1773238"/>
            <a:ext cx="8229600" cy="4551362"/>
          </a:xfrm>
        </p:spPr>
        <p:txBody>
          <a:bodyPr/>
          <a:lstStyle/>
          <a:p>
            <a:pPr>
              <a:buFont typeface="Wingdings 2" pitchFamily="18" charset="2"/>
              <a:buNone/>
            </a:pPr>
            <a:r>
              <a:rPr lang="it-IT" smtClean="0"/>
              <a:t>Riguardo alle difficoltà di apprendimento del calcolo e al loro superamento, non è raro imbattersi</a:t>
            </a:r>
          </a:p>
          <a:p>
            <a:pPr>
              <a:buFont typeface="Wingdings 2" pitchFamily="18" charset="2"/>
              <a:buNone/>
            </a:pPr>
            <a:r>
              <a:rPr lang="it-IT" smtClean="0"/>
              <a:t>in studenti che sono distanti dal livello di conoscenze atteso e che presentano un’ impotenza appresa,</a:t>
            </a:r>
          </a:p>
          <a:p>
            <a:pPr>
              <a:buFont typeface="Wingdings 2" pitchFamily="18" charset="2"/>
              <a:buNone/>
            </a:pPr>
            <a:r>
              <a:rPr lang="it-IT" smtClean="0"/>
              <a:t>cioè un vero e proprio blocco ad apprendere sia in senso cognitivo che motivazionale.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549275"/>
            <a:ext cx="8229600" cy="5775325"/>
          </a:xfrm>
        </p:spPr>
        <p:txBody>
          <a:bodyPr>
            <a:normAutofit lnSpcReduction="10000"/>
          </a:bodyPr>
          <a:lstStyle/>
          <a:p>
            <a:pPr marL="274320" indent="-274320" algn="ctr" fontAlgn="auto">
              <a:spcAft>
                <a:spcPts val="0"/>
              </a:spcAft>
              <a:buClr>
                <a:schemeClr val="accent3"/>
              </a:buClr>
              <a:buFont typeface="Wingdings 2"/>
              <a:buNone/>
              <a:defRPr/>
            </a:pPr>
            <a:r>
              <a:rPr lang="it-IT" dirty="0" smtClean="0"/>
              <a:t>Sebbene la ricerca non abbia ancora raggiunto dei risultati consolidati sulle strategie di potenziamento dell’abilità di calcolo, si ritengono utili i seguenti principi guida:</a:t>
            </a:r>
          </a:p>
          <a:p>
            <a:pPr marL="514350" indent="-514350" fontAlgn="auto">
              <a:spcAft>
                <a:spcPts val="0"/>
              </a:spcAft>
              <a:buClr>
                <a:srgbClr val="C00000"/>
              </a:buClr>
              <a:buFont typeface="Wingdings" pitchFamily="2" charset="2"/>
              <a:buChar char="v"/>
              <a:defRPr/>
            </a:pPr>
            <a:r>
              <a:rPr lang="it-IT" dirty="0" smtClean="0"/>
              <a:t> gestire, anche in contesti collettivi, almeno parte degli interventi in modo individualizzato;</a:t>
            </a:r>
          </a:p>
          <a:p>
            <a:pPr marL="514350" indent="-514350" fontAlgn="auto">
              <a:spcAft>
                <a:spcPts val="0"/>
              </a:spcAft>
              <a:buClr>
                <a:srgbClr val="C00000"/>
              </a:buClr>
              <a:buFont typeface="Wingdings" pitchFamily="2" charset="2"/>
              <a:buChar char="v"/>
              <a:defRPr/>
            </a:pPr>
            <a:r>
              <a:rPr lang="it-IT" dirty="0" smtClean="0"/>
              <a:t> aiutare, in fase preliminare, l’alunno a superare l’impotenza guidandolo verso l’ esperienza della propria competenza;</a:t>
            </a:r>
          </a:p>
          <a:p>
            <a:pPr marL="514350" indent="-514350" fontAlgn="auto">
              <a:spcAft>
                <a:spcPts val="0"/>
              </a:spcAft>
              <a:buClr>
                <a:srgbClr val="C00000"/>
              </a:buClr>
              <a:buFont typeface="Wingdings" pitchFamily="2" charset="2"/>
              <a:buChar char="v"/>
              <a:defRPr/>
            </a:pPr>
            <a:r>
              <a:rPr lang="it-IT" dirty="0" smtClean="0"/>
              <a:t>analizzare gli errori del singolo alunno per comprendere i processi cognitivi che sottendono </a:t>
            </a:r>
          </a:p>
          <a:p>
            <a:pPr marL="514350" indent="-514350" fontAlgn="auto">
              <a:spcAft>
                <a:spcPts val="0"/>
              </a:spcAft>
              <a:buClr>
                <a:srgbClr val="C00000"/>
              </a:buClr>
              <a:buNone/>
              <a:defRPr/>
            </a:pPr>
            <a:r>
              <a:rPr lang="it-IT" dirty="0" smtClean="0"/>
              <a:t>      all’ errore stesso con intervista del soggetto;</a:t>
            </a:r>
          </a:p>
          <a:p>
            <a:pPr marL="514350" indent="-514350" fontAlgn="auto">
              <a:spcAft>
                <a:spcPts val="0"/>
              </a:spcAft>
              <a:buClr>
                <a:srgbClr val="C00000"/>
              </a:buClr>
              <a:buFont typeface="Wingdings" pitchFamily="2" charset="2"/>
              <a:buChar char="v"/>
              <a:defRPr/>
            </a:pPr>
            <a:r>
              <a:rPr lang="it-IT" dirty="0" smtClean="0"/>
              <a:t> pianificare in modo mirato il potenziamento dei processi cognitivi necessari.</a:t>
            </a:r>
          </a:p>
          <a:p>
            <a:pPr marL="274320" indent="-274320" fontAlgn="auto">
              <a:spcAft>
                <a:spcPts val="0"/>
              </a:spcAft>
              <a:buClr>
                <a:schemeClr val="accent3"/>
              </a:buClr>
              <a:buFont typeface="Wingdings 2"/>
              <a:buChar char=""/>
              <a:defRPr/>
            </a:pPr>
            <a:endParaRPr lang="it-IT"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250"/>
            <a:ext cx="8229600" cy="5848350"/>
          </a:xfrm>
        </p:spPr>
        <p:txBody>
          <a:bodyPr>
            <a:normAutofit fontScale="92500" lnSpcReduction="20000"/>
          </a:bodyPr>
          <a:lstStyle/>
          <a:p>
            <a:pPr marL="274320" indent="-274320" algn="ctr" fontAlgn="auto">
              <a:spcAft>
                <a:spcPts val="0"/>
              </a:spcAft>
              <a:buClr>
                <a:schemeClr val="accent3"/>
              </a:buClr>
              <a:buFont typeface="Wingdings 2"/>
              <a:buNone/>
              <a:defRPr/>
            </a:pPr>
            <a:r>
              <a:rPr lang="it-IT" smtClean="0"/>
              <a:t>In particolare, l’analisi dell’errore favorisce la gestione dell’insegnamento.</a:t>
            </a:r>
          </a:p>
          <a:p>
            <a:pPr marL="274320" indent="-274320" algn="ctr" fontAlgn="auto">
              <a:spcAft>
                <a:spcPts val="0"/>
              </a:spcAft>
              <a:buClr>
                <a:schemeClr val="accent3"/>
              </a:buClr>
              <a:buFont typeface="Wingdings 2"/>
              <a:buNone/>
              <a:defRPr/>
            </a:pPr>
            <a:r>
              <a:rPr lang="it-IT" smtClean="0"/>
              <a:t>Tuttavia, l’unica classificazione degli errori consolidata nella letteratura scientifica al riguardo si riferisce al calcolo algebrico:</a:t>
            </a:r>
          </a:p>
          <a:p>
            <a:pPr marL="274320" indent="-274320" fontAlgn="auto">
              <a:spcAft>
                <a:spcPts val="0"/>
              </a:spcAft>
              <a:buClr>
                <a:schemeClr val="accent3"/>
              </a:buClr>
              <a:buFont typeface="Wingdings 2"/>
              <a:buChar char=""/>
              <a:defRPr/>
            </a:pPr>
            <a:r>
              <a:rPr lang="it-IT" smtClean="0"/>
              <a:t>errori di recupero di fatti algebrici;</a:t>
            </a:r>
          </a:p>
          <a:p>
            <a:pPr marL="274320" indent="-274320" fontAlgn="auto">
              <a:spcAft>
                <a:spcPts val="0"/>
              </a:spcAft>
              <a:buClr>
                <a:schemeClr val="accent3"/>
              </a:buClr>
              <a:buFont typeface="Wingdings 2"/>
              <a:buChar char=""/>
              <a:defRPr/>
            </a:pPr>
            <a:r>
              <a:rPr lang="it-IT" smtClean="0"/>
              <a:t>errori di applicazione di formule;</a:t>
            </a:r>
          </a:p>
          <a:p>
            <a:pPr marL="274320" indent="-274320" fontAlgn="auto">
              <a:spcAft>
                <a:spcPts val="0"/>
              </a:spcAft>
              <a:buClr>
                <a:schemeClr val="accent3"/>
              </a:buClr>
              <a:buFont typeface="Wingdings 2"/>
              <a:buChar char=""/>
              <a:defRPr/>
            </a:pPr>
            <a:r>
              <a:rPr lang="it-IT" smtClean="0"/>
              <a:t> errori di applicazione di procedure;</a:t>
            </a:r>
          </a:p>
          <a:p>
            <a:pPr marL="274320" indent="-274320" fontAlgn="auto">
              <a:spcAft>
                <a:spcPts val="0"/>
              </a:spcAft>
              <a:buClr>
                <a:schemeClr val="accent3"/>
              </a:buClr>
              <a:buFont typeface="Wingdings 2"/>
              <a:buChar char=""/>
              <a:defRPr/>
            </a:pPr>
            <a:r>
              <a:rPr lang="it-IT" smtClean="0"/>
              <a:t>errori di scelta di strategie;</a:t>
            </a:r>
          </a:p>
          <a:p>
            <a:pPr marL="274320" indent="-274320" fontAlgn="auto">
              <a:spcAft>
                <a:spcPts val="0"/>
              </a:spcAft>
              <a:buClr>
                <a:schemeClr val="accent3"/>
              </a:buClr>
              <a:buFont typeface="Wingdings 2"/>
              <a:buChar char=""/>
              <a:defRPr/>
            </a:pPr>
            <a:r>
              <a:rPr lang="it-IT" smtClean="0"/>
              <a:t>errori visuospaziali;</a:t>
            </a:r>
          </a:p>
          <a:p>
            <a:pPr marL="274320" indent="-274320" fontAlgn="auto">
              <a:spcAft>
                <a:spcPts val="0"/>
              </a:spcAft>
              <a:buClr>
                <a:schemeClr val="accent3"/>
              </a:buClr>
              <a:buFont typeface="Wingdings 2"/>
              <a:buChar char=""/>
              <a:defRPr/>
            </a:pPr>
            <a:r>
              <a:rPr lang="it-IT" smtClean="0"/>
              <a:t>errori di comprensione semantica.</a:t>
            </a:r>
          </a:p>
          <a:p>
            <a:pPr marL="274320" indent="-274320" algn="ctr" fontAlgn="auto">
              <a:spcAft>
                <a:spcPts val="0"/>
              </a:spcAft>
              <a:buClr>
                <a:schemeClr val="accent3"/>
              </a:buClr>
              <a:buNone/>
              <a:defRPr/>
            </a:pPr>
            <a:r>
              <a:rPr lang="it-IT" smtClean="0"/>
              <a:t>L’analisi dell’errore consente infatti di capire quale confusione cognitiva l’allievo abbia consolidato in memoria e scegliere, dunque, la strategia didattica più efficace per l’eliminazione dell’errore e il consolidamento della competenza.</a:t>
            </a:r>
          </a:p>
          <a:p>
            <a:pPr marL="274320" indent="-274320" fontAlgn="auto">
              <a:spcAft>
                <a:spcPts val="0"/>
              </a:spcAft>
              <a:buClr>
                <a:schemeClr val="accent3"/>
              </a:buClr>
              <a:buFont typeface="Wingdings 2"/>
              <a:buChar char=""/>
              <a:defRPr/>
            </a:pPr>
            <a:endParaRPr lang="it-I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contenuto 2"/>
          <p:cNvSpPr>
            <a:spLocks noGrp="1"/>
          </p:cNvSpPr>
          <p:nvPr>
            <p:ph idx="1"/>
          </p:nvPr>
        </p:nvSpPr>
        <p:spPr>
          <a:xfrm>
            <a:off x="457200" y="476250"/>
            <a:ext cx="8229600" cy="5848350"/>
          </a:xfrm>
        </p:spPr>
        <p:txBody>
          <a:bodyPr/>
          <a:lstStyle/>
          <a:p>
            <a:pPr algn="ctr">
              <a:buNone/>
            </a:pPr>
            <a:r>
              <a:rPr lang="it-IT" dirty="0" smtClean="0"/>
              <a:t>Riguardo agli strumenti compensativi e alle misure </a:t>
            </a:r>
            <a:r>
              <a:rPr lang="it-IT" dirty="0" err="1" smtClean="0"/>
              <a:t>dispensative</a:t>
            </a:r>
            <a:r>
              <a:rPr lang="it-IT" dirty="0" smtClean="0"/>
              <a:t>, valgono i principi generali</a:t>
            </a:r>
          </a:p>
          <a:p>
            <a:pPr algn="ctr">
              <a:buNone/>
            </a:pPr>
            <a:endParaRPr lang="it-IT" dirty="0" smtClean="0"/>
          </a:p>
          <a:p>
            <a:pPr algn="ctr">
              <a:buNone/>
            </a:pPr>
            <a:endParaRPr lang="it-IT" dirty="0" smtClean="0"/>
          </a:p>
          <a:p>
            <a:r>
              <a:rPr lang="it-IT" dirty="0" smtClean="0">
                <a:solidFill>
                  <a:srgbClr val="FF0000"/>
                </a:solidFill>
              </a:rPr>
              <a:t>secondo cui la calcolatrice, la tabella pitagorica, il formulario personalizzato, etc. sono di supporto</a:t>
            </a:r>
          </a:p>
          <a:p>
            <a:r>
              <a:rPr lang="it-IT" dirty="0" smtClean="0"/>
              <a:t>ma non di potenziamento, in quanto riducono il carico ma non aumentano le competenze.</a:t>
            </a:r>
          </a:p>
          <a:p>
            <a:endParaRPr lang="it-IT"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pPr algn="ctr"/>
            <a:r>
              <a:rPr lang="it-IT" dirty="0" smtClean="0"/>
              <a:t>Didattica per le lingue straniere</a:t>
            </a:r>
          </a:p>
        </p:txBody>
      </p:sp>
      <p:sp>
        <p:nvSpPr>
          <p:cNvPr id="3" name="Segnaposto contenuto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it-IT" dirty="0" smtClean="0"/>
              <a:t>Nella programmazione didattica  si darà importanza allo sviluppo di abilità orali rispetto alle scritte;</a:t>
            </a:r>
          </a:p>
          <a:p>
            <a:pPr marL="274320" indent="-274320" fontAlgn="auto">
              <a:spcAft>
                <a:spcPts val="0"/>
              </a:spcAft>
              <a:buClr>
                <a:schemeClr val="accent3"/>
              </a:buClr>
              <a:buFont typeface="Wingdings 2"/>
              <a:buChar char=""/>
              <a:defRPr/>
            </a:pPr>
            <a:r>
              <a:rPr lang="it-IT" dirty="0" smtClean="0"/>
              <a:t>Si può consegnare il testo scritto della lezione alla lettura domestica qualche giorno prima;</a:t>
            </a:r>
          </a:p>
          <a:p>
            <a:pPr marL="274320" indent="-274320" fontAlgn="auto">
              <a:spcAft>
                <a:spcPts val="0"/>
              </a:spcAft>
              <a:buClr>
                <a:schemeClr val="accent3"/>
              </a:buClr>
              <a:buFont typeface="Wingdings 2"/>
              <a:buNone/>
              <a:defRPr/>
            </a:pPr>
            <a:r>
              <a:rPr lang="it-IT" dirty="0" smtClean="0">
                <a:solidFill>
                  <a:schemeClr val="accent1">
                    <a:lumMod val="75000"/>
                  </a:schemeClr>
                </a:solidFill>
              </a:rPr>
              <a:t>Strumenti compensativi: (in corso d’anno e negli esami di Stato)</a:t>
            </a:r>
          </a:p>
          <a:p>
            <a:pPr marL="514350" indent="-514350" fontAlgn="auto">
              <a:spcAft>
                <a:spcPts val="0"/>
              </a:spcAft>
              <a:buClr>
                <a:schemeClr val="accent3"/>
              </a:buClr>
              <a:buFont typeface="+mj-lt"/>
              <a:buAutoNum type="arabicPeriod"/>
              <a:defRPr/>
            </a:pPr>
            <a:r>
              <a:rPr lang="it-IT" dirty="0" smtClean="0">
                <a:solidFill>
                  <a:schemeClr val="accent1">
                    <a:lumMod val="75000"/>
                  </a:schemeClr>
                </a:solidFill>
              </a:rPr>
              <a:t>Audio-libri e sintesi vocale </a:t>
            </a:r>
          </a:p>
          <a:p>
            <a:pPr marL="514350" indent="-514350" fontAlgn="auto">
              <a:spcAft>
                <a:spcPts val="0"/>
              </a:spcAft>
              <a:buClr>
                <a:schemeClr val="accent3"/>
              </a:buClr>
              <a:buFont typeface="+mj-lt"/>
              <a:buAutoNum type="arabicPeriod"/>
              <a:defRPr/>
            </a:pPr>
            <a:r>
              <a:rPr lang="it-IT" dirty="0" smtClean="0">
                <a:solidFill>
                  <a:schemeClr val="accent1">
                    <a:lumMod val="75000"/>
                  </a:schemeClr>
                </a:solidFill>
              </a:rPr>
              <a:t>Computer con correttore automatico</a:t>
            </a:r>
          </a:p>
          <a:p>
            <a:pPr marL="514350" indent="-514350" fontAlgn="auto">
              <a:spcAft>
                <a:spcPts val="0"/>
              </a:spcAft>
              <a:buClr>
                <a:schemeClr val="accent3"/>
              </a:buClr>
              <a:buFont typeface="+mj-lt"/>
              <a:buAutoNum type="arabicPeriod"/>
              <a:defRPr/>
            </a:pPr>
            <a:r>
              <a:rPr lang="it-IT" dirty="0" smtClean="0">
                <a:solidFill>
                  <a:schemeClr val="accent1">
                    <a:lumMod val="75000"/>
                  </a:schemeClr>
                </a:solidFill>
              </a:rPr>
              <a:t>Dizionario digitale</a:t>
            </a:r>
          </a:p>
          <a:p>
            <a:pPr marL="514350" indent="-514350" fontAlgn="auto">
              <a:spcAft>
                <a:spcPts val="0"/>
              </a:spcAft>
              <a:buClr>
                <a:schemeClr val="accent3"/>
              </a:buClr>
              <a:buFont typeface="+mj-lt"/>
              <a:buAutoNum type="arabicPeriod"/>
              <a:defRPr/>
            </a:pP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a:xfrm>
            <a:off x="468313" y="0"/>
            <a:ext cx="8229600" cy="1143000"/>
          </a:xfrm>
        </p:spPr>
        <p:txBody>
          <a:bodyPr/>
          <a:lstStyle/>
          <a:p>
            <a:pPr algn="ctr"/>
            <a:r>
              <a:rPr lang="it-IT" smtClean="0"/>
              <a:t>Premessa</a:t>
            </a:r>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250"/>
            <a:ext cx="8229600" cy="5848350"/>
          </a:xfrm>
        </p:spPr>
        <p:txBody>
          <a:bodyPr>
            <a:normAutofit/>
          </a:bodyPr>
          <a:lstStyle/>
          <a:p>
            <a:pPr marL="274320" indent="-274320" fontAlgn="auto">
              <a:spcAft>
                <a:spcPts val="0"/>
              </a:spcAft>
              <a:buClr>
                <a:schemeClr val="accent3"/>
              </a:buClr>
              <a:buFont typeface="Wingdings 2"/>
              <a:buNone/>
              <a:defRPr/>
            </a:pPr>
            <a:r>
              <a:rPr lang="it-IT" dirty="0" smtClean="0">
                <a:solidFill>
                  <a:schemeClr val="accent4">
                    <a:lumMod val="50000"/>
                  </a:schemeClr>
                </a:solidFill>
              </a:rPr>
              <a:t>Misure </a:t>
            </a:r>
            <a:r>
              <a:rPr lang="it-IT" dirty="0" err="1" smtClean="0">
                <a:solidFill>
                  <a:schemeClr val="accent4">
                    <a:lumMod val="50000"/>
                  </a:schemeClr>
                </a:solidFill>
              </a:rPr>
              <a:t>dispensative</a:t>
            </a:r>
            <a:r>
              <a:rPr lang="it-IT" dirty="0" smtClean="0">
                <a:solidFill>
                  <a:schemeClr val="accent4">
                    <a:lumMod val="50000"/>
                  </a:schemeClr>
                </a:solidFill>
              </a:rPr>
              <a:t>:</a:t>
            </a:r>
          </a:p>
          <a:p>
            <a:pPr marL="514350" indent="-514350" fontAlgn="auto">
              <a:spcAft>
                <a:spcPts val="0"/>
              </a:spcAft>
              <a:buClr>
                <a:schemeClr val="accent3"/>
              </a:buClr>
              <a:buFont typeface="+mj-lt"/>
              <a:buAutoNum type="arabicPeriod"/>
              <a:defRPr/>
            </a:pPr>
            <a:r>
              <a:rPr lang="it-IT" dirty="0" smtClean="0">
                <a:solidFill>
                  <a:schemeClr val="accent4">
                    <a:lumMod val="50000"/>
                  </a:schemeClr>
                </a:solidFill>
              </a:rPr>
              <a:t>Tempi aggiuntivi</a:t>
            </a:r>
          </a:p>
          <a:p>
            <a:pPr marL="514350" indent="-514350" fontAlgn="auto">
              <a:spcAft>
                <a:spcPts val="0"/>
              </a:spcAft>
              <a:buClr>
                <a:schemeClr val="accent3"/>
              </a:buClr>
              <a:buFont typeface="+mj-lt"/>
              <a:buAutoNum type="arabicPeriod"/>
              <a:defRPr/>
            </a:pPr>
            <a:r>
              <a:rPr lang="it-IT" dirty="0" smtClean="0">
                <a:solidFill>
                  <a:schemeClr val="accent4">
                    <a:lumMod val="50000"/>
                  </a:schemeClr>
                </a:solidFill>
              </a:rPr>
              <a:t>Adeguata riduzione del carico di lavoro</a:t>
            </a:r>
          </a:p>
          <a:p>
            <a:pPr marL="514350" indent="-514350" fontAlgn="auto">
              <a:spcAft>
                <a:spcPts val="0"/>
              </a:spcAft>
              <a:buClr>
                <a:schemeClr val="accent3"/>
              </a:buClr>
              <a:buFont typeface="+mj-lt"/>
              <a:buAutoNum type="arabicPeriod"/>
              <a:defRPr/>
            </a:pPr>
            <a:r>
              <a:rPr lang="it-IT" dirty="0" smtClean="0">
                <a:solidFill>
                  <a:schemeClr val="accent4">
                    <a:lumMod val="50000"/>
                  </a:schemeClr>
                </a:solidFill>
              </a:rPr>
              <a:t>Dispensa in corso d’anno dalla valutazione nelle prove scritte e in sede d’esame di Stato prevedere una prova orale sostitutiva della scritta se si verificano le condizioni previste dall’art. 6/5 del DM 12luglio 2011</a:t>
            </a:r>
          </a:p>
          <a:p>
            <a:pPr marL="514350" indent="-514350" algn="ctr" fontAlgn="auto">
              <a:spcAft>
                <a:spcPts val="0"/>
              </a:spcAft>
              <a:buClr>
                <a:schemeClr val="accent3"/>
              </a:buClr>
              <a:buFont typeface="Wingdings 2"/>
              <a:buNone/>
              <a:defRPr/>
            </a:pPr>
            <a:endParaRPr lang="it-IT" dirty="0" smtClean="0">
              <a:solidFill>
                <a:srgbClr val="FF0000"/>
              </a:solidFill>
            </a:endParaRPr>
          </a:p>
          <a:p>
            <a:pPr marL="514350" indent="-514350" algn="ctr" fontAlgn="auto">
              <a:spcAft>
                <a:spcPts val="0"/>
              </a:spcAft>
              <a:buClr>
                <a:schemeClr val="accent3"/>
              </a:buClr>
              <a:buFont typeface="Wingdings 2"/>
              <a:buNone/>
              <a:defRPr/>
            </a:pPr>
            <a:r>
              <a:rPr lang="it-IT" dirty="0" smtClean="0">
                <a:solidFill>
                  <a:srgbClr val="FF0000"/>
                </a:solidFill>
              </a:rPr>
              <a:t>Anche in presenza di dispensa dalla valutazione </a:t>
            </a:r>
            <a:r>
              <a:rPr lang="it-IT" dirty="0" smtClean="0">
                <a:solidFill>
                  <a:srgbClr val="FF0000"/>
                </a:solidFill>
              </a:rPr>
              <a:t>gli studenti </a:t>
            </a:r>
            <a:r>
              <a:rPr lang="it-IT" dirty="0" smtClean="0">
                <a:solidFill>
                  <a:srgbClr val="FF0000"/>
                </a:solidFill>
              </a:rPr>
              <a:t>dovranno avvalersi del supporto della forma scritta </a:t>
            </a:r>
            <a:endParaRPr lang="it-IT" dirty="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contenuto 2"/>
          <p:cNvSpPr>
            <a:spLocks noGrp="1"/>
          </p:cNvSpPr>
          <p:nvPr>
            <p:ph idx="1"/>
          </p:nvPr>
        </p:nvSpPr>
        <p:spPr>
          <a:xfrm>
            <a:off x="457200" y="765175"/>
            <a:ext cx="8229600" cy="5559425"/>
          </a:xfrm>
        </p:spPr>
        <p:txBody>
          <a:bodyPr/>
          <a:lstStyle/>
          <a:p>
            <a:pPr>
              <a:buFont typeface="Wingdings 2" pitchFamily="18" charset="2"/>
              <a:buNone/>
            </a:pPr>
            <a:r>
              <a:rPr lang="it-IT" dirty="0" smtClean="0">
                <a:solidFill>
                  <a:srgbClr val="FF0000"/>
                </a:solidFill>
              </a:rPr>
              <a:t>Valutazione:</a:t>
            </a:r>
          </a:p>
          <a:p>
            <a:pPr>
              <a:buFont typeface="Wingdings 2" pitchFamily="18" charset="2"/>
              <a:buNone/>
            </a:pPr>
            <a:r>
              <a:rPr lang="it-IT" dirty="0" smtClean="0">
                <a:solidFill>
                  <a:srgbClr val="FF0000"/>
                </a:solidFill>
              </a:rPr>
              <a:t>Comprensione (orale e scritta): cogliere il senso generale del testo</a:t>
            </a:r>
          </a:p>
          <a:p>
            <a:pPr>
              <a:buFont typeface="Wingdings 2" pitchFamily="18" charset="2"/>
              <a:buNone/>
            </a:pPr>
            <a:r>
              <a:rPr lang="it-IT" dirty="0" smtClean="0">
                <a:solidFill>
                  <a:srgbClr val="FF0000"/>
                </a:solidFill>
              </a:rPr>
              <a:t>Produzione: valorizzare l’efficacia comunicativa anche se non corretta del tutto grammaticalmente</a:t>
            </a:r>
          </a:p>
          <a:p>
            <a:pPr>
              <a:buFont typeface="Wingdings 2" pitchFamily="18" charset="2"/>
              <a:buNone/>
            </a:pPr>
            <a:r>
              <a:rPr lang="it-IT" dirty="0" smtClean="0">
                <a:solidFill>
                  <a:srgbClr val="FF0000"/>
                </a:solidFill>
              </a:rPr>
              <a:t>Potenziamento del lessico ad alta frequenza</a:t>
            </a:r>
          </a:p>
          <a:p>
            <a:pPr>
              <a:buFont typeface="Wingdings 2" pitchFamily="18" charset="2"/>
              <a:buNone/>
            </a:pPr>
            <a:r>
              <a:rPr lang="it-IT" dirty="0" smtClean="0"/>
              <a:t>Ai fini della corretta interpretazione delle disposizioni contenute nel decreto attuativo, pare opportuno precisare che l’ “esonero” riguarda l’insegnamento della lingua straniera nel suo complesso, mentre la “dispensa” concerne unicamente le prestazioni in forma scritta (artt.6 -5/6 DM12 </a:t>
            </a:r>
            <a:r>
              <a:rPr lang="it-IT" dirty="0" err="1" smtClean="0"/>
              <a:t>lug</a:t>
            </a:r>
            <a:r>
              <a:rPr lang="it-IT" dirty="0" smtClean="0"/>
              <a:t> 2011).</a:t>
            </a:r>
          </a:p>
          <a:p>
            <a:pPr>
              <a:buFont typeface="Wingdings 2" pitchFamily="18" charset="2"/>
              <a:buNone/>
            </a:pPr>
            <a:endParaRPr lang="it-IT"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p:txBody>
          <a:bodyPr/>
          <a:lstStyle/>
          <a:p>
            <a:r>
              <a:rPr lang="it-IT" smtClean="0"/>
              <a:t>La dimensione relazionale</a:t>
            </a:r>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333375"/>
          <a:ext cx="8229600" cy="599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p:cNvSpPr>
            <a:spLocks noGrp="1"/>
          </p:cNvSpPr>
          <p:nvPr>
            <p:ph type="title"/>
          </p:nvPr>
        </p:nvSpPr>
        <p:spPr/>
        <p:txBody>
          <a:bodyPr/>
          <a:lstStyle/>
          <a:p>
            <a:r>
              <a:rPr lang="it-IT" smtClean="0"/>
              <a:t>…e i compagni di classe?</a:t>
            </a:r>
          </a:p>
        </p:txBody>
      </p:sp>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8313" y="0"/>
            <a:ext cx="8229600" cy="1143000"/>
          </a:xfrm>
        </p:spPr>
        <p:txBody>
          <a:bodyPr>
            <a:normAutofit fontScale="90000"/>
          </a:bodyPr>
          <a:lstStyle/>
          <a:p>
            <a:pPr fontAlgn="auto">
              <a:spcAft>
                <a:spcPts val="0"/>
              </a:spcAft>
              <a:defRPr/>
            </a:pPr>
            <a:r>
              <a:rPr lang="it-IT" dirty="0" smtClean="0"/>
              <a:t>Disturbi specifici di apprendimento</a:t>
            </a:r>
            <a:endParaRPr lang="it-IT" dirty="0"/>
          </a:p>
        </p:txBody>
      </p:sp>
      <p:graphicFrame>
        <p:nvGraphicFramePr>
          <p:cNvPr id="4" name="Segnaposto contenuto 3"/>
          <p:cNvGraphicFramePr>
            <a:graphicFrameLocks noGrp="1"/>
          </p:cNvGraphicFramePr>
          <p:nvPr>
            <p:ph idx="1"/>
          </p:nvPr>
        </p:nvGraphicFramePr>
        <p:xfrm>
          <a:off x="457200" y="1196753"/>
          <a:ext cx="8291264" cy="5127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pPr algn="ctr"/>
            <a:r>
              <a:rPr lang="it-IT" dirty="0" smtClean="0"/>
              <a:t>Dislessia</a:t>
            </a:r>
          </a:p>
        </p:txBody>
      </p:sp>
      <p:sp>
        <p:nvSpPr>
          <p:cNvPr id="10243" name="Segnaposto contenuto 2"/>
          <p:cNvSpPr>
            <a:spLocks noGrp="1"/>
          </p:cNvSpPr>
          <p:nvPr>
            <p:ph idx="1"/>
          </p:nvPr>
        </p:nvSpPr>
        <p:spPr/>
        <p:txBody>
          <a:bodyPr/>
          <a:lstStyle/>
          <a:p>
            <a:pPr algn="ctr">
              <a:buNone/>
            </a:pPr>
            <a:r>
              <a:rPr lang="it-IT" dirty="0" smtClean="0"/>
              <a:t>Da un punto di vista clinico, la </a:t>
            </a:r>
            <a:r>
              <a:rPr lang="it-IT" i="1" dirty="0" smtClean="0"/>
              <a:t>dislessia si manifesta attraverso una minore correttezza e</a:t>
            </a:r>
          </a:p>
          <a:p>
            <a:pPr algn="ctr">
              <a:buNone/>
            </a:pPr>
            <a:r>
              <a:rPr lang="it-IT" dirty="0" smtClean="0"/>
              <a:t>rapidità della lettura a voce alta rispetto a quanto atteso per età anagrafica, classe frequentata,</a:t>
            </a:r>
          </a:p>
          <a:p>
            <a:pPr algn="ctr">
              <a:buNone/>
            </a:pPr>
            <a:r>
              <a:rPr lang="it-IT" dirty="0" smtClean="0"/>
              <a:t>istruzione ricevuta.</a:t>
            </a:r>
          </a:p>
          <a:p>
            <a:pPr algn="ctr">
              <a:buNone/>
            </a:pPr>
            <a:r>
              <a:rPr lang="it-IT" dirty="0" smtClean="0"/>
              <a:t>Risultano più o meno deficitarie - a seconda del profilo del disturbo in base all’età - la lettura</a:t>
            </a:r>
          </a:p>
          <a:p>
            <a:pPr algn="ctr">
              <a:buNone/>
            </a:pPr>
            <a:r>
              <a:rPr lang="it-IT" dirty="0" smtClean="0"/>
              <a:t>di lettere, di parole e non-parole, di brani.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a:xfrm>
            <a:off x="468313" y="260350"/>
            <a:ext cx="8229600" cy="1143000"/>
          </a:xfrm>
        </p:spPr>
        <p:txBody>
          <a:bodyPr/>
          <a:lstStyle/>
          <a:p>
            <a:pPr algn="ctr"/>
            <a:r>
              <a:rPr lang="it-IT" dirty="0" smtClean="0"/>
              <a:t>Disgrafia e </a:t>
            </a:r>
            <a:r>
              <a:rPr lang="it-IT" dirty="0" err="1" smtClean="0"/>
              <a:t>Disortografia</a:t>
            </a:r>
            <a:endParaRPr lang="it-IT" dirty="0" smtClean="0"/>
          </a:p>
        </p:txBody>
      </p:sp>
      <p:sp>
        <p:nvSpPr>
          <p:cNvPr id="3" name="Segnaposto contenuto 2"/>
          <p:cNvSpPr>
            <a:spLocks noGrp="1"/>
          </p:cNvSpPr>
          <p:nvPr>
            <p:ph idx="1"/>
          </p:nvPr>
        </p:nvSpPr>
        <p:spPr/>
        <p:txBody>
          <a:bodyPr>
            <a:normAutofit fontScale="85000" lnSpcReduction="20000"/>
          </a:bodyPr>
          <a:lstStyle/>
          <a:p>
            <a:pPr marL="274320" indent="-274320" algn="ctr" fontAlgn="auto">
              <a:spcAft>
                <a:spcPts val="0"/>
              </a:spcAft>
              <a:buClr>
                <a:schemeClr val="accent3"/>
              </a:buClr>
              <a:buNone/>
              <a:defRPr/>
            </a:pPr>
            <a:r>
              <a:rPr lang="it-IT" dirty="0" smtClean="0"/>
              <a:t>Il disturbo specifico di scrittura si definisce </a:t>
            </a:r>
            <a:r>
              <a:rPr lang="it-IT" i="1" dirty="0" smtClean="0"/>
              <a:t>disgrafia o </a:t>
            </a:r>
            <a:r>
              <a:rPr lang="it-IT" i="1" dirty="0" err="1" smtClean="0"/>
              <a:t>disortografia</a:t>
            </a:r>
            <a:r>
              <a:rPr lang="it-IT" i="1" dirty="0" smtClean="0"/>
              <a:t>, a seconda che interessi</a:t>
            </a:r>
          </a:p>
          <a:p>
            <a:pPr marL="274320" indent="-274320" algn="ctr" fontAlgn="auto">
              <a:spcAft>
                <a:spcPts val="0"/>
              </a:spcAft>
              <a:buClr>
                <a:schemeClr val="accent3"/>
              </a:buClr>
              <a:buNone/>
              <a:defRPr/>
            </a:pPr>
            <a:r>
              <a:rPr lang="it-IT" dirty="0" smtClean="0"/>
              <a:t>rispettivamente la grafia o l’ortografia. La disgrafia fa riferimento al controllo degli aspetti grafici,</a:t>
            </a:r>
          </a:p>
          <a:p>
            <a:pPr marL="274320" indent="-274320" algn="ctr" fontAlgn="auto">
              <a:spcAft>
                <a:spcPts val="0"/>
              </a:spcAft>
              <a:buClr>
                <a:schemeClr val="accent3"/>
              </a:buClr>
              <a:buNone/>
              <a:defRPr/>
            </a:pPr>
            <a:r>
              <a:rPr lang="it-IT" dirty="0" smtClean="0"/>
              <a:t>formali, della scrittura manuale, ed è collegata al momento </a:t>
            </a:r>
            <a:r>
              <a:rPr lang="it-IT" dirty="0" err="1" smtClean="0"/>
              <a:t>motorio-esecutivo</a:t>
            </a:r>
            <a:r>
              <a:rPr lang="it-IT" dirty="0" smtClean="0"/>
              <a:t> della prestazione; la</a:t>
            </a:r>
          </a:p>
          <a:p>
            <a:pPr marL="274320" indent="-274320" algn="ctr" fontAlgn="auto">
              <a:spcAft>
                <a:spcPts val="0"/>
              </a:spcAft>
              <a:buClr>
                <a:schemeClr val="accent3"/>
              </a:buClr>
              <a:buNone/>
              <a:defRPr/>
            </a:pPr>
            <a:r>
              <a:rPr lang="it-IT" dirty="0" err="1" smtClean="0"/>
              <a:t>disortografia</a:t>
            </a:r>
            <a:r>
              <a:rPr lang="it-IT" dirty="0" smtClean="0"/>
              <a:t> riguarda invece l’utilizzo, in fase di scrittura, del codice linguistico in quanto tale.</a:t>
            </a:r>
          </a:p>
          <a:p>
            <a:pPr marL="274320" indent="-274320" algn="ctr" fontAlgn="auto">
              <a:spcAft>
                <a:spcPts val="0"/>
              </a:spcAft>
              <a:buClr>
                <a:schemeClr val="accent3"/>
              </a:buClr>
              <a:buNone/>
              <a:defRPr/>
            </a:pPr>
            <a:r>
              <a:rPr lang="it-IT" dirty="0" smtClean="0"/>
              <a:t>In particolare, la </a:t>
            </a:r>
            <a:r>
              <a:rPr lang="it-IT" dirty="0" err="1" smtClean="0"/>
              <a:t>disortografia</a:t>
            </a:r>
            <a:r>
              <a:rPr lang="it-IT" dirty="0" smtClean="0"/>
              <a:t> si può definire come un disordine di codifica del testo scritto,</a:t>
            </a:r>
          </a:p>
          <a:p>
            <a:pPr marL="274320" indent="-274320" algn="ctr" fontAlgn="auto">
              <a:spcAft>
                <a:spcPts val="0"/>
              </a:spcAft>
              <a:buClr>
                <a:schemeClr val="accent3"/>
              </a:buClr>
              <a:buNone/>
              <a:defRPr/>
            </a:pPr>
            <a:r>
              <a:rPr lang="it-IT" dirty="0" smtClean="0"/>
              <a:t>che viene fatto risalire ad un deficit di funzionamento delle componenti centrali del processo di</a:t>
            </a:r>
          </a:p>
          <a:p>
            <a:pPr marL="274320" indent="-274320" algn="ctr" fontAlgn="auto">
              <a:spcAft>
                <a:spcPts val="0"/>
              </a:spcAft>
              <a:buClr>
                <a:schemeClr val="accent3"/>
              </a:buClr>
              <a:buNone/>
              <a:defRPr/>
            </a:pPr>
            <a:r>
              <a:rPr lang="it-IT" dirty="0" smtClean="0"/>
              <a:t>scrittura, responsabili della transcodifica del linguaggio orale nel linguaggio scritto.</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pPr algn="ctr"/>
            <a:r>
              <a:rPr lang="it-IT" dirty="0" err="1" smtClean="0"/>
              <a:t>Discalculia</a:t>
            </a:r>
            <a:endParaRPr lang="it-IT" dirty="0" smtClean="0"/>
          </a:p>
        </p:txBody>
      </p:sp>
      <p:sp>
        <p:nvSpPr>
          <p:cNvPr id="12291" name="Segnaposto contenuto 2"/>
          <p:cNvSpPr>
            <a:spLocks noGrp="1"/>
          </p:cNvSpPr>
          <p:nvPr>
            <p:ph idx="1"/>
          </p:nvPr>
        </p:nvSpPr>
        <p:spPr/>
        <p:txBody>
          <a:bodyPr/>
          <a:lstStyle/>
          <a:p>
            <a:pPr>
              <a:buNone/>
            </a:pPr>
            <a:endParaRPr lang="it-IT" dirty="0" smtClean="0"/>
          </a:p>
          <a:p>
            <a:pPr algn="ctr">
              <a:buNone/>
            </a:pPr>
            <a:r>
              <a:rPr lang="it-IT" dirty="0" smtClean="0"/>
              <a:t>La </a:t>
            </a:r>
            <a:r>
              <a:rPr lang="it-IT" i="1" dirty="0" err="1" smtClean="0"/>
              <a:t>discalculia</a:t>
            </a:r>
            <a:r>
              <a:rPr lang="it-IT" i="1" dirty="0" smtClean="0"/>
              <a:t> riguarda l’abilità di calcolo, sia nella componente dell’organizzazione della</a:t>
            </a:r>
          </a:p>
          <a:p>
            <a:pPr algn="ctr">
              <a:buNone/>
            </a:pPr>
            <a:r>
              <a:rPr lang="it-IT" dirty="0" smtClean="0"/>
              <a:t>cognizione numerica (intelligenza numerica basale), sia in quella delle procedure esecutive e del</a:t>
            </a:r>
          </a:p>
          <a:p>
            <a:pPr algn="ctr">
              <a:buNone/>
            </a:pPr>
            <a:r>
              <a:rPr lang="it-IT" dirty="0" smtClean="0"/>
              <a:t>calcolo.</a:t>
            </a:r>
          </a:p>
          <a:p>
            <a:pPr>
              <a:buNone/>
            </a:pPr>
            <a:endParaRPr lang="it-IT"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a:xfrm>
            <a:off x="468313" y="333375"/>
            <a:ext cx="8229600" cy="1143000"/>
          </a:xfrm>
        </p:spPr>
        <p:txBody>
          <a:bodyPr/>
          <a:lstStyle/>
          <a:p>
            <a:pPr algn="ctr"/>
            <a:r>
              <a:rPr lang="it-IT" dirty="0" smtClean="0"/>
              <a:t>La </a:t>
            </a:r>
            <a:r>
              <a:rPr lang="it-IT" dirty="0" err="1" smtClean="0"/>
              <a:t>comorbilità</a:t>
            </a:r>
            <a:endParaRPr lang="it-IT" dirty="0" smtClean="0"/>
          </a:p>
        </p:txBody>
      </p:sp>
      <p:sp>
        <p:nvSpPr>
          <p:cNvPr id="3" name="Segnaposto contenuto 2"/>
          <p:cNvSpPr>
            <a:spLocks noGrp="1"/>
          </p:cNvSpPr>
          <p:nvPr>
            <p:ph idx="1"/>
          </p:nvPr>
        </p:nvSpPr>
        <p:spPr>
          <a:xfrm>
            <a:off x="457200" y="1628775"/>
            <a:ext cx="8229600" cy="4695825"/>
          </a:xfrm>
        </p:spPr>
        <p:txBody>
          <a:bodyPr>
            <a:normAutofit fontScale="92500" lnSpcReduction="20000"/>
          </a:bodyPr>
          <a:lstStyle/>
          <a:p>
            <a:pPr marL="274320" indent="-274320" algn="ctr" fontAlgn="auto">
              <a:spcAft>
                <a:spcPts val="0"/>
              </a:spcAft>
              <a:buClr>
                <a:schemeClr val="accent3"/>
              </a:buClr>
              <a:buNone/>
              <a:defRPr/>
            </a:pPr>
            <a:r>
              <a:rPr lang="it-IT" dirty="0" smtClean="0"/>
              <a:t>Pur interessando abilità diverse, i disturbi sopra descritti possono coesistere in una stessa</a:t>
            </a:r>
          </a:p>
          <a:p>
            <a:pPr marL="274320" indent="-274320" algn="ctr" fontAlgn="auto">
              <a:spcAft>
                <a:spcPts val="0"/>
              </a:spcAft>
              <a:buClr>
                <a:schemeClr val="accent3"/>
              </a:buClr>
              <a:buNone/>
              <a:defRPr/>
            </a:pPr>
            <a:r>
              <a:rPr lang="it-IT" dirty="0" smtClean="0"/>
              <a:t>persona - ciò che tecnicamente si definisce “</a:t>
            </a:r>
            <a:r>
              <a:rPr lang="it-IT" dirty="0" err="1" smtClean="0"/>
              <a:t>comorbilità</a:t>
            </a:r>
            <a:r>
              <a:rPr lang="it-IT" dirty="0" smtClean="0"/>
              <a:t>”.</a:t>
            </a:r>
          </a:p>
          <a:p>
            <a:pPr marL="274320" indent="-274320" algn="ctr" fontAlgn="auto">
              <a:spcAft>
                <a:spcPts val="0"/>
              </a:spcAft>
              <a:buClr>
                <a:schemeClr val="accent3"/>
              </a:buClr>
              <a:buNone/>
              <a:defRPr/>
            </a:pPr>
            <a:r>
              <a:rPr lang="it-IT" b="1" dirty="0" smtClean="0">
                <a:solidFill>
                  <a:schemeClr val="accent4">
                    <a:lumMod val="75000"/>
                  </a:schemeClr>
                </a:solidFill>
              </a:rPr>
              <a:t>La </a:t>
            </a:r>
            <a:r>
              <a:rPr lang="it-IT" b="1" dirty="0" err="1" smtClean="0">
                <a:solidFill>
                  <a:schemeClr val="accent4">
                    <a:lumMod val="75000"/>
                  </a:schemeClr>
                </a:solidFill>
              </a:rPr>
              <a:t>comorbilità</a:t>
            </a:r>
            <a:r>
              <a:rPr lang="it-IT" b="1" dirty="0" smtClean="0">
                <a:solidFill>
                  <a:schemeClr val="accent4">
                    <a:lumMod val="75000"/>
                  </a:schemeClr>
                </a:solidFill>
              </a:rPr>
              <a:t> </a:t>
            </a:r>
            <a:r>
              <a:rPr lang="it-IT" dirty="0" smtClean="0"/>
              <a:t>può essere presente anche tra i DSA e altri disturbi di sviluppo (disturbi di</a:t>
            </a:r>
          </a:p>
          <a:p>
            <a:pPr marL="274320" indent="-274320" algn="ctr" fontAlgn="auto">
              <a:spcAft>
                <a:spcPts val="0"/>
              </a:spcAft>
              <a:buClr>
                <a:schemeClr val="accent3"/>
              </a:buClr>
              <a:buNone/>
              <a:defRPr/>
            </a:pPr>
            <a:r>
              <a:rPr lang="it-IT" dirty="0" smtClean="0"/>
              <a:t>linguaggio, disturbi di coordinazione motoria, disturbi dell’attenzione) e tra i DSA e i disturbi</a:t>
            </a:r>
          </a:p>
          <a:p>
            <a:pPr marL="274320" indent="-274320" algn="ctr" fontAlgn="auto">
              <a:spcAft>
                <a:spcPts val="0"/>
              </a:spcAft>
              <a:buClr>
                <a:schemeClr val="accent3"/>
              </a:buClr>
              <a:buNone/>
              <a:defRPr/>
            </a:pPr>
            <a:r>
              <a:rPr lang="it-IT" dirty="0" smtClean="0"/>
              <a:t>emotivi e del comportamento.</a:t>
            </a:r>
          </a:p>
          <a:p>
            <a:pPr marL="274320" indent="-274320" algn="ctr" fontAlgn="auto">
              <a:spcAft>
                <a:spcPts val="0"/>
              </a:spcAft>
              <a:buClr>
                <a:schemeClr val="accent3"/>
              </a:buClr>
              <a:buNone/>
              <a:defRPr/>
            </a:pPr>
            <a:r>
              <a:rPr lang="it-IT" dirty="0" smtClean="0"/>
              <a:t>In questo caso, il disturbo risultante è superiore alla somma delle singole difficoltà, poiché</a:t>
            </a:r>
          </a:p>
          <a:p>
            <a:pPr marL="274320" indent="-274320" algn="ctr" fontAlgn="auto">
              <a:spcAft>
                <a:spcPts val="0"/>
              </a:spcAft>
              <a:buClr>
                <a:schemeClr val="accent3"/>
              </a:buClr>
              <a:buNone/>
              <a:defRPr/>
            </a:pPr>
            <a:r>
              <a:rPr lang="it-IT" dirty="0" smtClean="0"/>
              <a:t>ognuno dei disturbi implicati nella </a:t>
            </a:r>
            <a:r>
              <a:rPr lang="it-IT" dirty="0" err="1" smtClean="0"/>
              <a:t>comorbilità</a:t>
            </a:r>
            <a:r>
              <a:rPr lang="it-IT" dirty="0" smtClean="0"/>
              <a:t> influenza negativamente lo sviluppo delle abilità</a:t>
            </a:r>
          </a:p>
          <a:p>
            <a:pPr marL="274320" indent="-274320" algn="ctr" fontAlgn="auto">
              <a:spcAft>
                <a:spcPts val="0"/>
              </a:spcAft>
              <a:buClr>
                <a:schemeClr val="accent3"/>
              </a:buClr>
              <a:buNone/>
              <a:defRPr/>
            </a:pPr>
            <a:r>
              <a:rPr lang="it-IT" dirty="0" smtClean="0"/>
              <a:t>complessive.</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Mi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TotalTime>
  <Words>1643</Words>
  <Application>Microsoft Office PowerPoint</Application>
  <PresentationFormat>Presentazione su schermo (4:3)</PresentationFormat>
  <Paragraphs>210</Paragraphs>
  <Slides>34</Slides>
  <Notes>1</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Equinozio</vt:lpstr>
      <vt:lpstr>LINEE GUIDA PER IL DIRITTO ALLO STUDIO DEGLI ALUNNI E DEGLI STUDENTI CON DISTURBI SPECIFICI DI APPRENDIMENTO</vt:lpstr>
      <vt:lpstr>Il bambino dislessico…</vt:lpstr>
      <vt:lpstr>Premessa</vt:lpstr>
      <vt:lpstr>Diapositiva 4</vt:lpstr>
      <vt:lpstr>Disturbi specifici di apprendimento</vt:lpstr>
      <vt:lpstr>Dislessia</vt:lpstr>
      <vt:lpstr>Disgrafia e Disortografia</vt:lpstr>
      <vt:lpstr>Discalculia</vt:lpstr>
      <vt:lpstr>La comorbilità</vt:lpstr>
      <vt:lpstr>Il riconoscimento in classe dei disturbi</vt:lpstr>
      <vt:lpstr>La didattica individualizzata e personalizzata</vt:lpstr>
      <vt:lpstr>Diapositiva 12</vt:lpstr>
      <vt:lpstr>Strumenti compensativi</vt:lpstr>
      <vt:lpstr>Diapositiva 14</vt:lpstr>
      <vt:lpstr>Misure dispensative</vt:lpstr>
      <vt:lpstr>Il Piano personalizzato</vt:lpstr>
      <vt:lpstr>Contiene:</vt:lpstr>
      <vt:lpstr>Una didattica per alunni DSA</vt:lpstr>
      <vt:lpstr>Scuola dell’infanzia</vt:lpstr>
      <vt:lpstr>Scuola primaria</vt:lpstr>
      <vt:lpstr>Scuola secondaria di primo e secondo grado</vt:lpstr>
      <vt:lpstr>Disturbo di lettura</vt:lpstr>
      <vt:lpstr>Diapositiva 23</vt:lpstr>
      <vt:lpstr>Disturbo di scrittura</vt:lpstr>
      <vt:lpstr>Area del calcolo</vt:lpstr>
      <vt:lpstr>Diapositiva 26</vt:lpstr>
      <vt:lpstr>Diapositiva 27</vt:lpstr>
      <vt:lpstr>Diapositiva 28</vt:lpstr>
      <vt:lpstr>Didattica per le lingue straniere</vt:lpstr>
      <vt:lpstr>Diapositiva 30</vt:lpstr>
      <vt:lpstr>Diapositiva 31</vt:lpstr>
      <vt:lpstr>La dimensione relazionale</vt:lpstr>
      <vt:lpstr>Diapositiva 33</vt:lpstr>
      <vt:lpstr>…e i compagni di classe?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LINEE GUIDA PER IL DIRITTO ALLO STUDIO DEGLI ALUNNI E DEGLI STUDENTI CON DISTURBI SPECIFICI DI APPRENDIMENTO</dc:title>
  <dc:creator>Windows User</dc:creator>
  <cp:lastModifiedBy>lv</cp:lastModifiedBy>
  <cp:revision>52</cp:revision>
  <dcterms:created xsi:type="dcterms:W3CDTF">2011-08-13T08:12:25Z</dcterms:created>
  <dcterms:modified xsi:type="dcterms:W3CDTF">2012-01-15T08:50:03Z</dcterms:modified>
</cp:coreProperties>
</file>